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69a6f3968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cf4848b4a4fc8"/>
  </p:sldMasterIdLst>
  <p:sldIdLst>
    <p:sldId xmlns:r="http://schemas.openxmlformats.org/officeDocument/2006/relationships" id="256" r:id="Rfcb8fd65f54d446f"/>
    <p:sldId xmlns:r="http://schemas.openxmlformats.org/officeDocument/2006/relationships" id="257" r:id="R4ad922ce7fa24f75"/>
    <p:sldId xmlns:r="http://schemas.openxmlformats.org/officeDocument/2006/relationships" id="258" r:id="R80593bf3fb374928"/>
    <p:sldId xmlns:r="http://schemas.openxmlformats.org/officeDocument/2006/relationships" id="259" r:id="R75ef1257628b41d5"/>
    <p:sldId xmlns:r="http://schemas.openxmlformats.org/officeDocument/2006/relationships" id="260" r:id="Rb0bb7a2d5fc241f5"/>
    <p:sldId xmlns:r="http://schemas.openxmlformats.org/officeDocument/2006/relationships" id="261" r:id="Rd0ce2b34aecf4a21"/>
    <p:sldId xmlns:r="http://schemas.openxmlformats.org/officeDocument/2006/relationships" id="262" r:id="Rfd61df69726c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cf4848b4a4fc8" /><Relationship Type="http://schemas.openxmlformats.org/officeDocument/2006/relationships/slide" Target="/ppt/slides/slide1.xml" Id="Rfcb8fd65f54d446f" /><Relationship Type="http://schemas.openxmlformats.org/officeDocument/2006/relationships/slide" Target="/ppt/slides/slide2.xml" Id="R4ad922ce7fa24f75" /><Relationship Type="http://schemas.openxmlformats.org/officeDocument/2006/relationships/slide" Target="/ppt/slides/slide3.xml" Id="R80593bf3fb374928" /><Relationship Type="http://schemas.openxmlformats.org/officeDocument/2006/relationships/slide" Target="/ppt/slides/slide4.xml" Id="R75ef1257628b41d5" /><Relationship Type="http://schemas.openxmlformats.org/officeDocument/2006/relationships/slide" Target="/ppt/slides/slide5.xml" Id="Rb0bb7a2d5fc241f5" /><Relationship Type="http://schemas.openxmlformats.org/officeDocument/2006/relationships/slide" Target="/ppt/slides/slide6.xml" Id="Rd0ce2b34aecf4a21" /><Relationship Type="http://schemas.openxmlformats.org/officeDocument/2006/relationships/slide" Target="/ppt/slides/slide7.xml" Id="Rfd61df69726c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11ba6724045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75ccb1b564266" /><Relationship Type="http://schemas.openxmlformats.org/officeDocument/2006/relationships/theme" Target="/ppt/slideMasters/theme/theme1.xml" Id="Rf98ba9288ae54b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75ccb1b56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00ef3f742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da1b3260843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0e237a5a9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b2e5cf54f42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dc22bcbbb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afd0604a04c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5689de468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5C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10 828 553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10 924 187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MARTIN CHRISTENSEN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JOYS 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JOYS 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CHARLOTTE JOYS-CHRISTENSEN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 JOYS SAUGE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998 696 119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5C INVEST AS</a:t>
            </a:r>
          </a:p>
        </p:txBody>
      </p:sp>
    </p:spTree>
  </p:cSld>
  <p:clrMapOvr>
    <a:masterClrMapping xmlns:a="http://schemas.openxmlformats.org/drawingml/2006/main"/>
  </p:clrMapOvr>
</p:sld>
</file>