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9009f5f1e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c375db22e94dac"/>
  </p:sldMasterIdLst>
  <p:sldIdLst>
    <p:sldId xmlns:r="http://schemas.openxmlformats.org/officeDocument/2006/relationships" id="256" r:id="Rb561638fe2454689"/>
    <p:sldId xmlns:r="http://schemas.openxmlformats.org/officeDocument/2006/relationships" id="257" r:id="Rf87d736ff680473d"/>
    <p:sldId xmlns:r="http://schemas.openxmlformats.org/officeDocument/2006/relationships" id="258" r:id="Rc17504d94d11496a"/>
    <p:sldId xmlns:r="http://schemas.openxmlformats.org/officeDocument/2006/relationships" id="259" r:id="Rd99716b0efc14f2f"/>
    <p:sldId xmlns:r="http://schemas.openxmlformats.org/officeDocument/2006/relationships" id="260" r:id="R1b9d0b6722d64a44"/>
    <p:sldId xmlns:r="http://schemas.openxmlformats.org/officeDocument/2006/relationships" id="261" r:id="Rcabd88a8114745a2"/>
    <p:sldId xmlns:r="http://schemas.openxmlformats.org/officeDocument/2006/relationships" id="262" r:id="R26e76fd1d66f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375db22e94dac" /><Relationship Type="http://schemas.openxmlformats.org/officeDocument/2006/relationships/slide" Target="/ppt/slides/slide1.xml" Id="Rb561638fe2454689" /><Relationship Type="http://schemas.openxmlformats.org/officeDocument/2006/relationships/slide" Target="/ppt/slides/slide2.xml" Id="Rf87d736ff680473d" /><Relationship Type="http://schemas.openxmlformats.org/officeDocument/2006/relationships/slide" Target="/ppt/slides/slide3.xml" Id="Rc17504d94d11496a" /><Relationship Type="http://schemas.openxmlformats.org/officeDocument/2006/relationships/slide" Target="/ppt/slides/slide4.xml" Id="Rd99716b0efc14f2f" /><Relationship Type="http://schemas.openxmlformats.org/officeDocument/2006/relationships/slide" Target="/ppt/slides/slide5.xml" Id="R1b9d0b6722d64a44" /><Relationship Type="http://schemas.openxmlformats.org/officeDocument/2006/relationships/slide" Target="/ppt/slides/slide6.xml" Id="Rcabd88a8114745a2" /><Relationship Type="http://schemas.openxmlformats.org/officeDocument/2006/relationships/slide" Target="/ppt/slides/slide7.xml" Id="R26e76fd1d66f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4857639b24f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8dbb60184e9b" /><Relationship Type="http://schemas.openxmlformats.org/officeDocument/2006/relationships/theme" Target="/ppt/slideMasters/theme/theme1.xml" Id="R9d279155e04c46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08dbb60184e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4d0493ac845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5f4b9f665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be189b5e943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5d0cdd954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711495466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d890e7197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f6dfc08cf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ARGONA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ARGONA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4 683 082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RUNE STRØMHYLDEN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Prærievegen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998 694 329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ARGONA INVEST AS</a:t>
            </a:r>
          </a:p>
        </p:txBody>
      </p:sp>
    </p:spTree>
  </p:cSld>
  <p:clrMapOvr>
    <a:masterClrMapping xmlns:a="http://schemas.openxmlformats.org/drawingml/2006/main"/>
  </p:clrMapOvr>
</p:sld>
</file>