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bcbaf1bfdca43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9e305599eb45f6"/>
  </p:sldMasterIdLst>
  <p:sldIdLst>
    <p:sldId xmlns:r="http://schemas.openxmlformats.org/officeDocument/2006/relationships" id="256" r:id="Rba21ecc99bef45d3"/>
    <p:sldId xmlns:r="http://schemas.openxmlformats.org/officeDocument/2006/relationships" id="257" r:id="R7957db902c1544c8"/>
    <p:sldId xmlns:r="http://schemas.openxmlformats.org/officeDocument/2006/relationships" id="258" r:id="R7353e5621def4467"/>
    <p:sldId xmlns:r="http://schemas.openxmlformats.org/officeDocument/2006/relationships" id="259" r:id="Rc349647d15c847e8"/>
    <p:sldId xmlns:r="http://schemas.openxmlformats.org/officeDocument/2006/relationships" id="260" r:id="R8a17bb32500940cd"/>
    <p:sldId xmlns:r="http://schemas.openxmlformats.org/officeDocument/2006/relationships" id="261" r:id="Rdf161c9bf79c410e"/>
    <p:sldId xmlns:r="http://schemas.openxmlformats.org/officeDocument/2006/relationships" id="262" r:id="R4d75216c1d904d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9e305599eb45f6" /><Relationship Type="http://schemas.openxmlformats.org/officeDocument/2006/relationships/slide" Target="/ppt/slides/slide1.xml" Id="Rba21ecc99bef45d3" /><Relationship Type="http://schemas.openxmlformats.org/officeDocument/2006/relationships/slide" Target="/ppt/slides/slide2.xml" Id="R7957db902c1544c8" /><Relationship Type="http://schemas.openxmlformats.org/officeDocument/2006/relationships/slide" Target="/ppt/slides/slide3.xml" Id="R7353e5621def4467" /><Relationship Type="http://schemas.openxmlformats.org/officeDocument/2006/relationships/slide" Target="/ppt/slides/slide4.xml" Id="Rc349647d15c847e8" /><Relationship Type="http://schemas.openxmlformats.org/officeDocument/2006/relationships/slide" Target="/ppt/slides/slide5.xml" Id="R8a17bb32500940cd" /><Relationship Type="http://schemas.openxmlformats.org/officeDocument/2006/relationships/slide" Target="/ppt/slides/slide6.xml" Id="Rdf161c9bf79c410e" /><Relationship Type="http://schemas.openxmlformats.org/officeDocument/2006/relationships/slide" Target="/ppt/slides/slide7.xml" Id="R4d75216c1d904d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7e1f5374ee46f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ca8566a5d841fe" /><Relationship Type="http://schemas.openxmlformats.org/officeDocument/2006/relationships/theme" Target="/ppt/slideMasters/theme/theme1.xml" Id="R1bfffcfa45fc4a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ca8566a5d841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fc83cfdd34e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547967eff74f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18777c60da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37c0693444f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ee3dc5b194f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a44ce394f46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29353979449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DIREKTE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DIREKTE REGNSKAP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4 471 512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612 172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2 071 438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4 469 036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MARINA VLADIMIROVNA JACOBSEN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BRILLEFINT AS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www.direkteregnskap.no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998 628 083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DIREKTE REGNSKAP AS</a:t>
            </a:r>
          </a:p>
        </p:txBody>
      </p:sp>
    </p:spTree>
  </p:cSld>
  <p:clrMapOvr>
    <a:masterClrMapping xmlns:a="http://schemas.openxmlformats.org/drawingml/2006/main"/>
  </p:clrMapOvr>
</p:sld>
</file>