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a81f9d38e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0ecee930c4305"/>
  </p:sldMasterIdLst>
  <p:sldIdLst>
    <p:sldId xmlns:r="http://schemas.openxmlformats.org/officeDocument/2006/relationships" id="256" r:id="R27684845d9b940fe"/>
    <p:sldId xmlns:r="http://schemas.openxmlformats.org/officeDocument/2006/relationships" id="257" r:id="Rc1fc815ddb9c4343"/>
    <p:sldId xmlns:r="http://schemas.openxmlformats.org/officeDocument/2006/relationships" id="258" r:id="R8c2b5ed855c54329"/>
    <p:sldId xmlns:r="http://schemas.openxmlformats.org/officeDocument/2006/relationships" id="259" r:id="R14e2f0c50c7c4f01"/>
    <p:sldId xmlns:r="http://schemas.openxmlformats.org/officeDocument/2006/relationships" id="260" r:id="R382b085eac5f4fb5"/>
    <p:sldId xmlns:r="http://schemas.openxmlformats.org/officeDocument/2006/relationships" id="261" r:id="R3dc43fd5bc6943fb"/>
    <p:sldId xmlns:r="http://schemas.openxmlformats.org/officeDocument/2006/relationships" id="262" r:id="R77e2b941abad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0ecee930c4305" /><Relationship Type="http://schemas.openxmlformats.org/officeDocument/2006/relationships/slide" Target="/ppt/slides/slide1.xml" Id="R27684845d9b940fe" /><Relationship Type="http://schemas.openxmlformats.org/officeDocument/2006/relationships/slide" Target="/ppt/slides/slide2.xml" Id="Rc1fc815ddb9c4343" /><Relationship Type="http://schemas.openxmlformats.org/officeDocument/2006/relationships/slide" Target="/ppt/slides/slide3.xml" Id="R8c2b5ed855c54329" /><Relationship Type="http://schemas.openxmlformats.org/officeDocument/2006/relationships/slide" Target="/ppt/slides/slide4.xml" Id="R14e2f0c50c7c4f01" /><Relationship Type="http://schemas.openxmlformats.org/officeDocument/2006/relationships/slide" Target="/ppt/slides/slide5.xml" Id="R382b085eac5f4fb5" /><Relationship Type="http://schemas.openxmlformats.org/officeDocument/2006/relationships/slide" Target="/ppt/slides/slide6.xml" Id="R3dc43fd5bc6943fb" /><Relationship Type="http://schemas.openxmlformats.org/officeDocument/2006/relationships/slide" Target="/ppt/slides/slide7.xml" Id="R77e2b941abad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43668f0bd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c3a8504f347d5" /><Relationship Type="http://schemas.openxmlformats.org/officeDocument/2006/relationships/theme" Target="/ppt/slideMasters/theme/theme1.xml" Id="R827d75e4facc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3c3a8504f3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bacd8e64d4b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be444b399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1f87580cd4f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3cccb64d7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b7fa0658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8076d6ccc45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65d893735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SOLBERG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SOLBERG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2 640 422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2 818 574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Engen, Solberggrenda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998 624 606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