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9ce146f40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75190ae684626"/>
  </p:sldMasterIdLst>
  <p:sldIdLst>
    <p:sldId xmlns:r="http://schemas.openxmlformats.org/officeDocument/2006/relationships" id="256" r:id="R2f9ccfd0d977461a"/>
    <p:sldId xmlns:r="http://schemas.openxmlformats.org/officeDocument/2006/relationships" id="257" r:id="R358194545e8a4b90"/>
    <p:sldId xmlns:r="http://schemas.openxmlformats.org/officeDocument/2006/relationships" id="258" r:id="R9113a6d3101f444a"/>
    <p:sldId xmlns:r="http://schemas.openxmlformats.org/officeDocument/2006/relationships" id="259" r:id="R232b6d0c56a64051"/>
    <p:sldId xmlns:r="http://schemas.openxmlformats.org/officeDocument/2006/relationships" id="260" r:id="R54b12195f658465d"/>
    <p:sldId xmlns:r="http://schemas.openxmlformats.org/officeDocument/2006/relationships" id="261" r:id="R3389d842b798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75190ae684626" /><Relationship Type="http://schemas.openxmlformats.org/officeDocument/2006/relationships/slide" Target="/ppt/slides/slide1.xml" Id="R2f9ccfd0d977461a" /><Relationship Type="http://schemas.openxmlformats.org/officeDocument/2006/relationships/slide" Target="/ppt/slides/slide2.xml" Id="R358194545e8a4b90" /><Relationship Type="http://schemas.openxmlformats.org/officeDocument/2006/relationships/slide" Target="/ppt/slides/slide3.xml" Id="R9113a6d3101f444a" /><Relationship Type="http://schemas.openxmlformats.org/officeDocument/2006/relationships/slide" Target="/ppt/slides/slide4.xml" Id="R232b6d0c56a64051" /><Relationship Type="http://schemas.openxmlformats.org/officeDocument/2006/relationships/slide" Target="/ppt/slides/slide5.xml" Id="R54b12195f658465d" /><Relationship Type="http://schemas.openxmlformats.org/officeDocument/2006/relationships/slide" Target="/ppt/slides/slide6.xml" Id="R3389d842b798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a23f008f6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f3e40ba74e81" /><Relationship Type="http://schemas.openxmlformats.org/officeDocument/2006/relationships/theme" Target="/ppt/slideMasters/theme/theme1.xml" Id="R1601f7c3c2c7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2f3e40ba7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66c1fef2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dad317c6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bfec377d7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c5d04f39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9dbfe432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9fb56991a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