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0a0c225f6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244938cd14317"/>
  </p:sldMasterIdLst>
  <p:sldIdLst>
    <p:sldId xmlns:r="http://schemas.openxmlformats.org/officeDocument/2006/relationships" id="256" r:id="R45b13097cefc4cf8"/>
    <p:sldId xmlns:r="http://schemas.openxmlformats.org/officeDocument/2006/relationships" id="257" r:id="R55760f20c86d44ac"/>
    <p:sldId xmlns:r="http://schemas.openxmlformats.org/officeDocument/2006/relationships" id="258" r:id="R952822c1fbc94fb2"/>
    <p:sldId xmlns:r="http://schemas.openxmlformats.org/officeDocument/2006/relationships" id="259" r:id="R030fd10abd994fe6"/>
    <p:sldId xmlns:r="http://schemas.openxmlformats.org/officeDocument/2006/relationships" id="260" r:id="Racd08a3d2a1a4ffb"/>
    <p:sldId xmlns:r="http://schemas.openxmlformats.org/officeDocument/2006/relationships" id="261" r:id="R5d5a06bfc87c4ff8"/>
    <p:sldId xmlns:r="http://schemas.openxmlformats.org/officeDocument/2006/relationships" id="262" r:id="Rad66fbab1803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244938cd14317" /><Relationship Type="http://schemas.openxmlformats.org/officeDocument/2006/relationships/slide" Target="/ppt/slides/slide1.xml" Id="R45b13097cefc4cf8" /><Relationship Type="http://schemas.openxmlformats.org/officeDocument/2006/relationships/slide" Target="/ppt/slides/slide2.xml" Id="R55760f20c86d44ac" /><Relationship Type="http://schemas.openxmlformats.org/officeDocument/2006/relationships/slide" Target="/ppt/slides/slide3.xml" Id="R952822c1fbc94fb2" /><Relationship Type="http://schemas.openxmlformats.org/officeDocument/2006/relationships/slide" Target="/ppt/slides/slide4.xml" Id="R030fd10abd994fe6" /><Relationship Type="http://schemas.openxmlformats.org/officeDocument/2006/relationships/slide" Target="/ppt/slides/slide5.xml" Id="Racd08a3d2a1a4ffb" /><Relationship Type="http://schemas.openxmlformats.org/officeDocument/2006/relationships/slide" Target="/ppt/slides/slide6.xml" Id="R5d5a06bfc87c4ff8" /><Relationship Type="http://schemas.openxmlformats.org/officeDocument/2006/relationships/slide" Target="/ppt/slides/slide7.xml" Id="Rad66fbab1803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af6f02c93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74c4b37b4225" /><Relationship Type="http://schemas.openxmlformats.org/officeDocument/2006/relationships/theme" Target="/ppt/slideMasters/theme/theme1.xml" Id="R5dc3bfdd546f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774c4b37b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fe06b6e8f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13a5cd254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d5a5c6262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b8383f33e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13c1d4af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36cd27875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c3ac0de63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TØMMERTRANSPORT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3 374 983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OLA GRUE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642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trondolagrue@ymail.com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