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2bdf12f8110454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c546cba4b0429e"/>
  </p:sldMasterIdLst>
  <p:sldIdLst>
    <p:sldId xmlns:r="http://schemas.openxmlformats.org/officeDocument/2006/relationships" id="256" r:id="R27a5432b59744eec"/>
    <p:sldId xmlns:r="http://schemas.openxmlformats.org/officeDocument/2006/relationships" id="257" r:id="R51d8f12c25444b5a"/>
    <p:sldId xmlns:r="http://schemas.openxmlformats.org/officeDocument/2006/relationships" id="258" r:id="R90610cdba08348b7"/>
    <p:sldId xmlns:r="http://schemas.openxmlformats.org/officeDocument/2006/relationships" id="259" r:id="Rd6754b479ac7466f"/>
    <p:sldId xmlns:r="http://schemas.openxmlformats.org/officeDocument/2006/relationships" id="260" r:id="Rd802b9fa6a434514"/>
    <p:sldId xmlns:r="http://schemas.openxmlformats.org/officeDocument/2006/relationships" id="261" r:id="Rb72f413f49814b5c"/>
    <p:sldId xmlns:r="http://schemas.openxmlformats.org/officeDocument/2006/relationships" id="262" r:id="Re1799c1a780043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c546cba4b0429e" /><Relationship Type="http://schemas.openxmlformats.org/officeDocument/2006/relationships/slide" Target="/ppt/slides/slide1.xml" Id="R27a5432b59744eec" /><Relationship Type="http://schemas.openxmlformats.org/officeDocument/2006/relationships/slide" Target="/ppt/slides/slide2.xml" Id="R51d8f12c25444b5a" /><Relationship Type="http://schemas.openxmlformats.org/officeDocument/2006/relationships/slide" Target="/ppt/slides/slide3.xml" Id="R90610cdba08348b7" /><Relationship Type="http://schemas.openxmlformats.org/officeDocument/2006/relationships/slide" Target="/ppt/slides/slide4.xml" Id="Rd6754b479ac7466f" /><Relationship Type="http://schemas.openxmlformats.org/officeDocument/2006/relationships/slide" Target="/ppt/slides/slide5.xml" Id="Rd802b9fa6a434514" /><Relationship Type="http://schemas.openxmlformats.org/officeDocument/2006/relationships/slide" Target="/ppt/slides/slide6.xml" Id="Rb72f413f49814b5c" /><Relationship Type="http://schemas.openxmlformats.org/officeDocument/2006/relationships/slide" Target="/ppt/slides/slide7.xml" Id="Re1799c1a780043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3c3c885573d491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495e6bec4f44de" /><Relationship Type="http://schemas.openxmlformats.org/officeDocument/2006/relationships/theme" Target="/ppt/slideMasters/theme/theme1.xml" Id="R58ad2f27dd12439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9495e6bec4f44d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ab3d9756884c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710fdeb42430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5f89c70c084dd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4cac87043942c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bdfb4bb0794f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ab2cd5c35c4d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4c71b58e374f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VENTINOR KLIMAENTREPRENØR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VENTINOR KLIMAENTREPRENØR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VENTINOR KLIMAENTREPRENØR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VENTINOR KLIMAENTREPRENØR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VENTINOR KLIMAENTREPRENØR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VENTINOR KLIMAENTREPRENØR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19 214 654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755 992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406 344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3 425 836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8 284 567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VENTINOR KLIMAENTREPRENØR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 BLIKK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VENTINOR KLIMAENTREPRENØR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998 600 901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VENTINOR KLIMAENTREPRENØR AS</a:t>
            </a:r>
          </a:p>
        </p:txBody>
      </p:sp>
    </p:spTree>
  </p:cSld>
  <p:clrMapOvr>
    <a:masterClrMapping xmlns:a="http://schemas.openxmlformats.org/drawingml/2006/main"/>
  </p:clrMapOvr>
</p:sld>
</file>