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a609ed7bc545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2c896ad53d40bd"/>
  </p:sldMasterIdLst>
  <p:sldIdLst>
    <p:sldId xmlns:r="http://schemas.openxmlformats.org/officeDocument/2006/relationships" id="256" r:id="R7c992a16ad0f436f"/>
    <p:sldId xmlns:r="http://schemas.openxmlformats.org/officeDocument/2006/relationships" id="257" r:id="R128c4fa700084163"/>
    <p:sldId xmlns:r="http://schemas.openxmlformats.org/officeDocument/2006/relationships" id="258" r:id="R9e98e6baafb14fa3"/>
    <p:sldId xmlns:r="http://schemas.openxmlformats.org/officeDocument/2006/relationships" id="259" r:id="Re3ecd99bc93142df"/>
    <p:sldId xmlns:r="http://schemas.openxmlformats.org/officeDocument/2006/relationships" id="260" r:id="R417bef2187874447"/>
    <p:sldId xmlns:r="http://schemas.openxmlformats.org/officeDocument/2006/relationships" id="261" r:id="Rebcf7bc2302c4032"/>
    <p:sldId xmlns:r="http://schemas.openxmlformats.org/officeDocument/2006/relationships" id="262" r:id="R10d04542aa6f49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2c896ad53d40bd" /><Relationship Type="http://schemas.openxmlformats.org/officeDocument/2006/relationships/slide" Target="/ppt/slides/slide1.xml" Id="R7c992a16ad0f436f" /><Relationship Type="http://schemas.openxmlformats.org/officeDocument/2006/relationships/slide" Target="/ppt/slides/slide2.xml" Id="R128c4fa700084163" /><Relationship Type="http://schemas.openxmlformats.org/officeDocument/2006/relationships/slide" Target="/ppt/slides/slide3.xml" Id="R9e98e6baafb14fa3" /><Relationship Type="http://schemas.openxmlformats.org/officeDocument/2006/relationships/slide" Target="/ppt/slides/slide4.xml" Id="Re3ecd99bc93142df" /><Relationship Type="http://schemas.openxmlformats.org/officeDocument/2006/relationships/slide" Target="/ppt/slides/slide5.xml" Id="R417bef2187874447" /><Relationship Type="http://schemas.openxmlformats.org/officeDocument/2006/relationships/slide" Target="/ppt/slides/slide6.xml" Id="Rebcf7bc2302c4032" /><Relationship Type="http://schemas.openxmlformats.org/officeDocument/2006/relationships/slide" Target="/ppt/slides/slide7.xml" Id="R10d04542aa6f49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11f483727b43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72b4887ca4b16" /><Relationship Type="http://schemas.openxmlformats.org/officeDocument/2006/relationships/theme" Target="/ppt/slideMasters/theme/theme1.xml" Id="R1d4995229f1f4a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b72b4887ca4b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57c356dbc45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c6da6118e4b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f756649c84c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b4f615ca449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0193199c042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fca1c9a7f4f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b47bc16f744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BK CONSULTING &amp;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 CONSULTING &amp;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BK CONSULTING &amp; HOLDING AS ble etablert [år] og holder til i Tertnes.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 CONSULTING &amp;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 CONSULTING &amp;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 CONSULTING &amp;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2 764 800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575 262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439 941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10 830 150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11 429 488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 CONSULTING &amp;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LASZLO KOVACS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AMANDA IARK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MARKUS HOLDING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 CONSULTING &amp;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Bekkjarvikveien 104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5114 Tertnes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998 583 403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 CONSULTING &amp; HOLDING AS</a:t>
            </a:r>
          </a:p>
        </p:txBody>
      </p:sp>
    </p:spTree>
  </p:cSld>
  <p:clrMapOvr>
    <a:masterClrMapping xmlns:a="http://schemas.openxmlformats.org/drawingml/2006/main"/>
  </p:clrMapOvr>
</p:sld>
</file>