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3274345d0eb4e8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99a66d3bcdb4a61"/>
  </p:sldMasterIdLst>
  <p:sldIdLst>
    <p:sldId xmlns:r="http://schemas.openxmlformats.org/officeDocument/2006/relationships" id="256" r:id="Rea834fe576dd4bb9"/>
    <p:sldId xmlns:r="http://schemas.openxmlformats.org/officeDocument/2006/relationships" id="257" r:id="Rfe96f39d73fd48ad"/>
    <p:sldId xmlns:r="http://schemas.openxmlformats.org/officeDocument/2006/relationships" id="258" r:id="R996aa3cc6d744c00"/>
    <p:sldId xmlns:r="http://schemas.openxmlformats.org/officeDocument/2006/relationships" id="259" r:id="R88cfa610f7454e3b"/>
    <p:sldId xmlns:r="http://schemas.openxmlformats.org/officeDocument/2006/relationships" id="260" r:id="R4b4b7adf8de948ec"/>
    <p:sldId xmlns:r="http://schemas.openxmlformats.org/officeDocument/2006/relationships" id="261" r:id="R8e4458dd39c04638"/>
    <p:sldId xmlns:r="http://schemas.openxmlformats.org/officeDocument/2006/relationships" id="262" r:id="R16bc523e37a74ca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99a66d3bcdb4a61" /><Relationship Type="http://schemas.openxmlformats.org/officeDocument/2006/relationships/slide" Target="/ppt/slides/slide1.xml" Id="Rea834fe576dd4bb9" /><Relationship Type="http://schemas.openxmlformats.org/officeDocument/2006/relationships/slide" Target="/ppt/slides/slide2.xml" Id="Rfe96f39d73fd48ad" /><Relationship Type="http://schemas.openxmlformats.org/officeDocument/2006/relationships/slide" Target="/ppt/slides/slide3.xml" Id="R996aa3cc6d744c00" /><Relationship Type="http://schemas.openxmlformats.org/officeDocument/2006/relationships/slide" Target="/ppt/slides/slide4.xml" Id="R88cfa610f7454e3b" /><Relationship Type="http://schemas.openxmlformats.org/officeDocument/2006/relationships/slide" Target="/ppt/slides/slide5.xml" Id="R4b4b7adf8de948ec" /><Relationship Type="http://schemas.openxmlformats.org/officeDocument/2006/relationships/slide" Target="/ppt/slides/slide6.xml" Id="R8e4458dd39c04638" /><Relationship Type="http://schemas.openxmlformats.org/officeDocument/2006/relationships/slide" Target="/ppt/slides/slide7.xml" Id="R16bc523e37a74ca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3604478fb8045c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3ced2581de446a" /><Relationship Type="http://schemas.openxmlformats.org/officeDocument/2006/relationships/theme" Target="/ppt/slideMasters/theme/theme1.xml" Id="R0504d81a708f499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43ced2581de446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a0200e7d4a4d1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1b108352b347d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39f17d0596492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960d13eee94fd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019a2733b14ce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194a7b57b1449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33a82f5aa4473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NHH INVESTMENT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NHH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NHH INVESTMENT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NHH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NHH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NHH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−2 432 487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−48 409 718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319 068 677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339 810 707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NHH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RINGSIDER AS  –  40,3 %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RGH INVEST AS  –  37,1 %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HELIFT AS  –  6,5 %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OTTO INVEST AS  –  5,9 %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ELGEN HOLDING AS  –  2,3 %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OKEL AS  –  2,1 %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NHH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Kjøpmannsgata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7013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998 582 466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NHH INVESTMENT AS</a:t>
            </a:r>
          </a:p>
        </p:txBody>
      </p:sp>
    </p:spTree>
  </p:cSld>
  <p:clrMapOvr>
    <a:masterClrMapping xmlns:a="http://schemas.openxmlformats.org/drawingml/2006/main"/>
  </p:clrMapOvr>
</p:sld>
</file>