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45dc88986f4a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ee1eb910744fb"/>
  </p:sldMasterIdLst>
  <p:sldIdLst>
    <p:sldId xmlns:r="http://schemas.openxmlformats.org/officeDocument/2006/relationships" id="256" r:id="Rccb4b8dcdd1a47ca"/>
    <p:sldId xmlns:r="http://schemas.openxmlformats.org/officeDocument/2006/relationships" id="257" r:id="R6479c53a476c454e"/>
    <p:sldId xmlns:r="http://schemas.openxmlformats.org/officeDocument/2006/relationships" id="258" r:id="R89192396a1db4486"/>
    <p:sldId xmlns:r="http://schemas.openxmlformats.org/officeDocument/2006/relationships" id="259" r:id="R4401c073c0c641f1"/>
    <p:sldId xmlns:r="http://schemas.openxmlformats.org/officeDocument/2006/relationships" id="260" r:id="R463bceca49944d58"/>
    <p:sldId xmlns:r="http://schemas.openxmlformats.org/officeDocument/2006/relationships" id="261" r:id="Rb0a8bc6e12b24bc1"/>
    <p:sldId xmlns:r="http://schemas.openxmlformats.org/officeDocument/2006/relationships" id="262" r:id="R0c59d110394d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ee1eb910744fb" /><Relationship Type="http://schemas.openxmlformats.org/officeDocument/2006/relationships/slide" Target="/ppt/slides/slide1.xml" Id="Rccb4b8dcdd1a47ca" /><Relationship Type="http://schemas.openxmlformats.org/officeDocument/2006/relationships/slide" Target="/ppt/slides/slide2.xml" Id="R6479c53a476c454e" /><Relationship Type="http://schemas.openxmlformats.org/officeDocument/2006/relationships/slide" Target="/ppt/slides/slide3.xml" Id="R89192396a1db4486" /><Relationship Type="http://schemas.openxmlformats.org/officeDocument/2006/relationships/slide" Target="/ppt/slides/slide4.xml" Id="R4401c073c0c641f1" /><Relationship Type="http://schemas.openxmlformats.org/officeDocument/2006/relationships/slide" Target="/ppt/slides/slide5.xml" Id="R463bceca49944d58" /><Relationship Type="http://schemas.openxmlformats.org/officeDocument/2006/relationships/slide" Target="/ppt/slides/slide6.xml" Id="Rb0a8bc6e12b24bc1" /><Relationship Type="http://schemas.openxmlformats.org/officeDocument/2006/relationships/slide" Target="/ppt/slides/slide7.xml" Id="R0c59d110394d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2d51b24e642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b1f853702412b" /><Relationship Type="http://schemas.openxmlformats.org/officeDocument/2006/relationships/theme" Target="/ppt/slideMasters/theme/theme1.xml" Id="R869239d1ac9c4e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cb1f85370241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4596b77dc4a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4546ce04a45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c083b668445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877d924df40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954d89a2847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80380757042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787e45f82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ÅNDALSNES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ÅNDALSNES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1 698 374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3 961 427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JOHAN ENGEN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22 46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andalsnes@rg.no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