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1f84dfd4f6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d426ff49d44c8"/>
  </p:sldMasterIdLst>
  <p:sldIdLst>
    <p:sldId xmlns:r="http://schemas.openxmlformats.org/officeDocument/2006/relationships" id="256" r:id="Rfd3548c638a84c2d"/>
    <p:sldId xmlns:r="http://schemas.openxmlformats.org/officeDocument/2006/relationships" id="257" r:id="Rd3f0d3f0f0f040ce"/>
    <p:sldId xmlns:r="http://schemas.openxmlformats.org/officeDocument/2006/relationships" id="258" r:id="Rc7c5b0cbe28f4df1"/>
    <p:sldId xmlns:r="http://schemas.openxmlformats.org/officeDocument/2006/relationships" id="259" r:id="Ra078507534494458"/>
    <p:sldId xmlns:r="http://schemas.openxmlformats.org/officeDocument/2006/relationships" id="260" r:id="Rc58fffbb05834bb8"/>
    <p:sldId xmlns:r="http://schemas.openxmlformats.org/officeDocument/2006/relationships" id="261" r:id="R374a2023c13f48b3"/>
    <p:sldId xmlns:r="http://schemas.openxmlformats.org/officeDocument/2006/relationships" id="262" r:id="R3df732ede61e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d426ff49d44c8" /><Relationship Type="http://schemas.openxmlformats.org/officeDocument/2006/relationships/slide" Target="/ppt/slides/slide1.xml" Id="Rfd3548c638a84c2d" /><Relationship Type="http://schemas.openxmlformats.org/officeDocument/2006/relationships/slide" Target="/ppt/slides/slide2.xml" Id="Rd3f0d3f0f0f040ce" /><Relationship Type="http://schemas.openxmlformats.org/officeDocument/2006/relationships/slide" Target="/ppt/slides/slide3.xml" Id="Rc7c5b0cbe28f4df1" /><Relationship Type="http://schemas.openxmlformats.org/officeDocument/2006/relationships/slide" Target="/ppt/slides/slide4.xml" Id="Ra078507534494458" /><Relationship Type="http://schemas.openxmlformats.org/officeDocument/2006/relationships/slide" Target="/ppt/slides/slide5.xml" Id="Rc58fffbb05834bb8" /><Relationship Type="http://schemas.openxmlformats.org/officeDocument/2006/relationships/slide" Target="/ppt/slides/slide6.xml" Id="R374a2023c13f48b3" /><Relationship Type="http://schemas.openxmlformats.org/officeDocument/2006/relationships/slide" Target="/ppt/slides/slide7.xml" Id="R3df732ede61e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748e150c0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5c80c08214311" /><Relationship Type="http://schemas.openxmlformats.org/officeDocument/2006/relationships/theme" Target="/ppt/slideMasters/theme/theme1.xml" Id="R82da62e3e8f7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5c80c0821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be320eb15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4f58e22e340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27fee3c01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a1541b3ef43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9375770d9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06a6c004e42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1b845ff8445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EUREKA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EUREKA REGNSKAP OG RÅDGIVNING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1 448 683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SØVOLD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Innværfjorden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