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adc53e9fb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4860b4a554e70"/>
  </p:sldMasterIdLst>
  <p:sldIdLst>
    <p:sldId xmlns:r="http://schemas.openxmlformats.org/officeDocument/2006/relationships" id="256" r:id="R8e101cfef64e459a"/>
    <p:sldId xmlns:r="http://schemas.openxmlformats.org/officeDocument/2006/relationships" id="257" r:id="Rf4586470015a4967"/>
    <p:sldId xmlns:r="http://schemas.openxmlformats.org/officeDocument/2006/relationships" id="258" r:id="R3b4b3c54b7254a90"/>
    <p:sldId xmlns:r="http://schemas.openxmlformats.org/officeDocument/2006/relationships" id="259" r:id="Rdc74707f1985454d"/>
    <p:sldId xmlns:r="http://schemas.openxmlformats.org/officeDocument/2006/relationships" id="260" r:id="R9966aeec8bc94785"/>
    <p:sldId xmlns:r="http://schemas.openxmlformats.org/officeDocument/2006/relationships" id="261" r:id="R945fbb125a0b4f9e"/>
    <p:sldId xmlns:r="http://schemas.openxmlformats.org/officeDocument/2006/relationships" id="262" r:id="R7716d4ff3acb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4860b4a554e70" /><Relationship Type="http://schemas.openxmlformats.org/officeDocument/2006/relationships/slide" Target="/ppt/slides/slide1.xml" Id="R8e101cfef64e459a" /><Relationship Type="http://schemas.openxmlformats.org/officeDocument/2006/relationships/slide" Target="/ppt/slides/slide2.xml" Id="Rf4586470015a4967" /><Relationship Type="http://schemas.openxmlformats.org/officeDocument/2006/relationships/slide" Target="/ppt/slides/slide3.xml" Id="R3b4b3c54b7254a90" /><Relationship Type="http://schemas.openxmlformats.org/officeDocument/2006/relationships/slide" Target="/ppt/slides/slide4.xml" Id="Rdc74707f1985454d" /><Relationship Type="http://schemas.openxmlformats.org/officeDocument/2006/relationships/slide" Target="/ppt/slides/slide5.xml" Id="R9966aeec8bc94785" /><Relationship Type="http://schemas.openxmlformats.org/officeDocument/2006/relationships/slide" Target="/ppt/slides/slide6.xml" Id="R945fbb125a0b4f9e" /><Relationship Type="http://schemas.openxmlformats.org/officeDocument/2006/relationships/slide" Target="/ppt/slides/slide7.xml" Id="R7716d4ff3acb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da0329191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c154238644a8" /><Relationship Type="http://schemas.openxmlformats.org/officeDocument/2006/relationships/theme" Target="/ppt/slideMasters/theme/theme1.xml" Id="Re8b10f8ff9a7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fc1542386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d292f0ea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3341a726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b173a71d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296071b5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c97511ec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1e2b70fd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91929c1a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