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614767a29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bdc80e4794f16"/>
  </p:sldMasterIdLst>
  <p:sldIdLst>
    <p:sldId xmlns:r="http://schemas.openxmlformats.org/officeDocument/2006/relationships" id="256" r:id="Rb121e010018740f6"/>
    <p:sldId xmlns:r="http://schemas.openxmlformats.org/officeDocument/2006/relationships" id="257" r:id="R23f1370fe3444184"/>
    <p:sldId xmlns:r="http://schemas.openxmlformats.org/officeDocument/2006/relationships" id="258" r:id="R932d0b28e5d847b5"/>
    <p:sldId xmlns:r="http://schemas.openxmlformats.org/officeDocument/2006/relationships" id="259" r:id="Rb8e11d2822324e30"/>
    <p:sldId xmlns:r="http://schemas.openxmlformats.org/officeDocument/2006/relationships" id="260" r:id="R5d424a241f6b43e3"/>
    <p:sldId xmlns:r="http://schemas.openxmlformats.org/officeDocument/2006/relationships" id="261" r:id="R9ebf2222e862468e"/>
    <p:sldId xmlns:r="http://schemas.openxmlformats.org/officeDocument/2006/relationships" id="262" r:id="R46f3f24bf9734d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bdc80e4794f16" /><Relationship Type="http://schemas.openxmlformats.org/officeDocument/2006/relationships/slide" Target="/ppt/slides/slide1.xml" Id="Rb121e010018740f6" /><Relationship Type="http://schemas.openxmlformats.org/officeDocument/2006/relationships/slide" Target="/ppt/slides/slide2.xml" Id="R23f1370fe3444184" /><Relationship Type="http://schemas.openxmlformats.org/officeDocument/2006/relationships/slide" Target="/ppt/slides/slide3.xml" Id="R932d0b28e5d847b5" /><Relationship Type="http://schemas.openxmlformats.org/officeDocument/2006/relationships/slide" Target="/ppt/slides/slide4.xml" Id="Rb8e11d2822324e30" /><Relationship Type="http://schemas.openxmlformats.org/officeDocument/2006/relationships/slide" Target="/ppt/slides/slide5.xml" Id="R5d424a241f6b43e3" /><Relationship Type="http://schemas.openxmlformats.org/officeDocument/2006/relationships/slide" Target="/ppt/slides/slide6.xml" Id="R9ebf2222e862468e" /><Relationship Type="http://schemas.openxmlformats.org/officeDocument/2006/relationships/slide" Target="/ppt/slides/slide7.xml" Id="R46f3f24bf9734d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b0dbb4163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d9c5e0e54a7a" /><Relationship Type="http://schemas.openxmlformats.org/officeDocument/2006/relationships/theme" Target="/ppt/slideMasters/theme/theme1.xml" Id="Rcd7aa6571c08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0d9c5e0e5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dd74659b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eb5922e4f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4b0769ba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8a10f97ff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72d0b6982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8ba4ad8ab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2ad78463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SKOGSTRANSPORT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ble etablert [år] og holder til i Braskereidfoss.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4 570 889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VERMUNDSBERGET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2435 Braskereidfoss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998 542 820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SKOGSTRANSPORT AS</a:t>
            </a:r>
          </a:p>
        </p:txBody>
      </p:sp>
    </p:spTree>
  </p:cSld>
  <p:clrMapOvr>
    <a:masterClrMapping xmlns:a="http://schemas.openxmlformats.org/drawingml/2006/main"/>
  </p:clrMapOvr>
</p:sld>
</file>