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2e95004228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7d5d083384193"/>
  </p:sldMasterIdLst>
  <p:sldIdLst>
    <p:sldId xmlns:r="http://schemas.openxmlformats.org/officeDocument/2006/relationships" id="256" r:id="Reb2544b6e5e54c4e"/>
    <p:sldId xmlns:r="http://schemas.openxmlformats.org/officeDocument/2006/relationships" id="257" r:id="R46bcc41faf96448e"/>
    <p:sldId xmlns:r="http://schemas.openxmlformats.org/officeDocument/2006/relationships" id="258" r:id="R601eab4fe0944281"/>
    <p:sldId xmlns:r="http://schemas.openxmlformats.org/officeDocument/2006/relationships" id="259" r:id="R3c003c8206cd48f2"/>
    <p:sldId xmlns:r="http://schemas.openxmlformats.org/officeDocument/2006/relationships" id="260" r:id="R6b5b31795f1f4b7c"/>
    <p:sldId xmlns:r="http://schemas.openxmlformats.org/officeDocument/2006/relationships" id="261" r:id="R41cd870d353c48c1"/>
    <p:sldId xmlns:r="http://schemas.openxmlformats.org/officeDocument/2006/relationships" id="262" r:id="Re6b9ae2037c547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7d5d083384193" /><Relationship Type="http://schemas.openxmlformats.org/officeDocument/2006/relationships/slide" Target="/ppt/slides/slide1.xml" Id="Reb2544b6e5e54c4e" /><Relationship Type="http://schemas.openxmlformats.org/officeDocument/2006/relationships/slide" Target="/ppt/slides/slide2.xml" Id="R46bcc41faf96448e" /><Relationship Type="http://schemas.openxmlformats.org/officeDocument/2006/relationships/slide" Target="/ppt/slides/slide3.xml" Id="R601eab4fe0944281" /><Relationship Type="http://schemas.openxmlformats.org/officeDocument/2006/relationships/slide" Target="/ppt/slides/slide4.xml" Id="R3c003c8206cd48f2" /><Relationship Type="http://schemas.openxmlformats.org/officeDocument/2006/relationships/slide" Target="/ppt/slides/slide5.xml" Id="R6b5b31795f1f4b7c" /><Relationship Type="http://schemas.openxmlformats.org/officeDocument/2006/relationships/slide" Target="/ppt/slides/slide6.xml" Id="R41cd870d353c48c1" /><Relationship Type="http://schemas.openxmlformats.org/officeDocument/2006/relationships/slide" Target="/ppt/slides/slide7.xml" Id="Re6b9ae2037c547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ac0e9b6e9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ccd83abf4ef0" /><Relationship Type="http://schemas.openxmlformats.org/officeDocument/2006/relationships/theme" Target="/ppt/slideMasters/theme/theme1.xml" Id="R43d4ac1406a04b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dbccd83abf4e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7c587a4b6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8147e373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ab7d4f3b144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aecb3dfb0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92de8260740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089e0baf8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0a604441b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 GÅRD GJERSTAD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 GÅRD GJERSTAD AS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2 218 692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7 694 570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9 925 759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ARNE LØITE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42 01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