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89d17b8a7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28b255e264247"/>
  </p:sldMasterIdLst>
  <p:sldIdLst>
    <p:sldId xmlns:r="http://schemas.openxmlformats.org/officeDocument/2006/relationships" id="256" r:id="Rd3fbea78e2f14da6"/>
    <p:sldId xmlns:r="http://schemas.openxmlformats.org/officeDocument/2006/relationships" id="257" r:id="R4cc9873d930d40a5"/>
    <p:sldId xmlns:r="http://schemas.openxmlformats.org/officeDocument/2006/relationships" id="258" r:id="Rb5c2500eb6c243c3"/>
    <p:sldId xmlns:r="http://schemas.openxmlformats.org/officeDocument/2006/relationships" id="259" r:id="R271333b9d9f249fc"/>
    <p:sldId xmlns:r="http://schemas.openxmlformats.org/officeDocument/2006/relationships" id="260" r:id="Rd49ae3e5d6304717"/>
    <p:sldId xmlns:r="http://schemas.openxmlformats.org/officeDocument/2006/relationships" id="261" r:id="R7682cb516c9f4919"/>
    <p:sldId xmlns:r="http://schemas.openxmlformats.org/officeDocument/2006/relationships" id="262" r:id="R9956daa5d5e2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28b255e264247" /><Relationship Type="http://schemas.openxmlformats.org/officeDocument/2006/relationships/slide" Target="/ppt/slides/slide1.xml" Id="Rd3fbea78e2f14da6" /><Relationship Type="http://schemas.openxmlformats.org/officeDocument/2006/relationships/slide" Target="/ppt/slides/slide2.xml" Id="R4cc9873d930d40a5" /><Relationship Type="http://schemas.openxmlformats.org/officeDocument/2006/relationships/slide" Target="/ppt/slides/slide3.xml" Id="Rb5c2500eb6c243c3" /><Relationship Type="http://schemas.openxmlformats.org/officeDocument/2006/relationships/slide" Target="/ppt/slides/slide4.xml" Id="R271333b9d9f249fc" /><Relationship Type="http://schemas.openxmlformats.org/officeDocument/2006/relationships/slide" Target="/ppt/slides/slide5.xml" Id="Rd49ae3e5d6304717" /><Relationship Type="http://schemas.openxmlformats.org/officeDocument/2006/relationships/slide" Target="/ppt/slides/slide6.xml" Id="R7682cb516c9f4919" /><Relationship Type="http://schemas.openxmlformats.org/officeDocument/2006/relationships/slide" Target="/ppt/slides/slide7.xml" Id="R9956daa5d5e2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05b7e9afc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d9a43fd4c4fbd" /><Relationship Type="http://schemas.openxmlformats.org/officeDocument/2006/relationships/theme" Target="/ppt/slideMasters/theme/theme1.xml" Id="Rfb0d7277a2c2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d9a43fd4c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0ca7f7f5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7cbff80d1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f8953d9249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a4379ecc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f7b8e98c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b76191a3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e17ac1ce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