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1f84a5a840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f97c2e74bc4033"/>
  </p:sldMasterIdLst>
  <p:sldIdLst>
    <p:sldId xmlns:r="http://schemas.openxmlformats.org/officeDocument/2006/relationships" id="256" r:id="R9b6b4cd50b06463f"/>
    <p:sldId xmlns:r="http://schemas.openxmlformats.org/officeDocument/2006/relationships" id="257" r:id="R491db1c81f7e4189"/>
    <p:sldId xmlns:r="http://schemas.openxmlformats.org/officeDocument/2006/relationships" id="258" r:id="R6aa553acdf9a4866"/>
    <p:sldId xmlns:r="http://schemas.openxmlformats.org/officeDocument/2006/relationships" id="259" r:id="Rdec515c76d394649"/>
    <p:sldId xmlns:r="http://schemas.openxmlformats.org/officeDocument/2006/relationships" id="260" r:id="R5fabbba6062b4c0b"/>
    <p:sldId xmlns:r="http://schemas.openxmlformats.org/officeDocument/2006/relationships" id="261" r:id="R03b962aa82554707"/>
    <p:sldId xmlns:r="http://schemas.openxmlformats.org/officeDocument/2006/relationships" id="262" r:id="R3be6a2ac042743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97c2e74bc4033" /><Relationship Type="http://schemas.openxmlformats.org/officeDocument/2006/relationships/slide" Target="/ppt/slides/slide1.xml" Id="R9b6b4cd50b06463f" /><Relationship Type="http://schemas.openxmlformats.org/officeDocument/2006/relationships/slide" Target="/ppt/slides/slide2.xml" Id="R491db1c81f7e4189" /><Relationship Type="http://schemas.openxmlformats.org/officeDocument/2006/relationships/slide" Target="/ppt/slides/slide3.xml" Id="R6aa553acdf9a4866" /><Relationship Type="http://schemas.openxmlformats.org/officeDocument/2006/relationships/slide" Target="/ppt/slides/slide4.xml" Id="Rdec515c76d394649" /><Relationship Type="http://schemas.openxmlformats.org/officeDocument/2006/relationships/slide" Target="/ppt/slides/slide5.xml" Id="R5fabbba6062b4c0b" /><Relationship Type="http://schemas.openxmlformats.org/officeDocument/2006/relationships/slide" Target="/ppt/slides/slide6.xml" Id="R03b962aa82554707" /><Relationship Type="http://schemas.openxmlformats.org/officeDocument/2006/relationships/slide" Target="/ppt/slides/slide7.xml" Id="R3be6a2ac042743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35b02328042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9701474514ed2" /><Relationship Type="http://schemas.openxmlformats.org/officeDocument/2006/relationships/theme" Target="/ppt/slideMasters/theme/theme1.xml" Id="R83cdc70f11c0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e970147451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e6145b14a44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306e000834c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1d7f5635e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09cd349b640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45d3330a84f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91983461145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894137cc34c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VALE CORVO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 CORVO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−2 441 924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22 527 062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22 623 966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RAVNDAL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Kleppeholen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valecorvo@conta.no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998 443 865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