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79f1d8737a4c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1e6a8617ad945a7"/>
  </p:sldMasterIdLst>
  <p:sldIdLst>
    <p:sldId xmlns:r="http://schemas.openxmlformats.org/officeDocument/2006/relationships" id="256" r:id="R775c749e54934544"/>
    <p:sldId xmlns:r="http://schemas.openxmlformats.org/officeDocument/2006/relationships" id="257" r:id="Re9aacb67170c4c22"/>
    <p:sldId xmlns:r="http://schemas.openxmlformats.org/officeDocument/2006/relationships" id="258" r:id="Ra386950dc5e24465"/>
    <p:sldId xmlns:r="http://schemas.openxmlformats.org/officeDocument/2006/relationships" id="259" r:id="R1a6486106f31406d"/>
    <p:sldId xmlns:r="http://schemas.openxmlformats.org/officeDocument/2006/relationships" id="260" r:id="Rdf5288b782dd473c"/>
    <p:sldId xmlns:r="http://schemas.openxmlformats.org/officeDocument/2006/relationships" id="261" r:id="R70b9bd573f9b456f"/>
    <p:sldId xmlns:r="http://schemas.openxmlformats.org/officeDocument/2006/relationships" id="262" r:id="Raac875c0d1a74a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e6a8617ad945a7" /><Relationship Type="http://schemas.openxmlformats.org/officeDocument/2006/relationships/slide" Target="/ppt/slides/slide1.xml" Id="R775c749e54934544" /><Relationship Type="http://schemas.openxmlformats.org/officeDocument/2006/relationships/slide" Target="/ppt/slides/slide2.xml" Id="Re9aacb67170c4c22" /><Relationship Type="http://schemas.openxmlformats.org/officeDocument/2006/relationships/slide" Target="/ppt/slides/slide3.xml" Id="Ra386950dc5e24465" /><Relationship Type="http://schemas.openxmlformats.org/officeDocument/2006/relationships/slide" Target="/ppt/slides/slide4.xml" Id="R1a6486106f31406d" /><Relationship Type="http://schemas.openxmlformats.org/officeDocument/2006/relationships/slide" Target="/ppt/slides/slide5.xml" Id="Rdf5288b782dd473c" /><Relationship Type="http://schemas.openxmlformats.org/officeDocument/2006/relationships/slide" Target="/ppt/slides/slide6.xml" Id="R70b9bd573f9b456f" /><Relationship Type="http://schemas.openxmlformats.org/officeDocument/2006/relationships/slide" Target="/ppt/slides/slide7.xml" Id="Raac875c0d1a74a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176eab59af41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29b434be0c4be0" /><Relationship Type="http://schemas.openxmlformats.org/officeDocument/2006/relationships/theme" Target="/ppt/slideMasters/theme/theme1.xml" Id="R85a9e7e426814c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29b434be0c4b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e3f99e9a8842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11e83e11f41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7a2e624b054e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24c03838847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dbedd1bd6445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5159fb9a547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06799355ab4d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ETS ELEKTRO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ETS ELEKTRO HOLDING AS ble etablert [år] og holder til i Liland.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894 061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6 107 149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6 131 664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MAGNE PEDERSEN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Per Magne Pedersen, Kvitforsveien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8534 Liland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998 420 717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ETS ELEKTRO HOLDING AS</a:t>
            </a:r>
          </a:p>
        </p:txBody>
      </p:sp>
    </p:spTree>
  </p:cSld>
  <p:clrMapOvr>
    <a:masterClrMapping xmlns:a="http://schemas.openxmlformats.org/drawingml/2006/main"/>
  </p:clrMapOvr>
</p:sld>
</file>