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6ab51572d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1d83b489a4c8d"/>
  </p:sldMasterIdLst>
  <p:sldIdLst>
    <p:sldId xmlns:r="http://schemas.openxmlformats.org/officeDocument/2006/relationships" id="256" r:id="R1b76c76746b64779"/>
    <p:sldId xmlns:r="http://schemas.openxmlformats.org/officeDocument/2006/relationships" id="257" r:id="R97b922a3888b4ef6"/>
    <p:sldId xmlns:r="http://schemas.openxmlformats.org/officeDocument/2006/relationships" id="258" r:id="Rab8043fc91164e78"/>
    <p:sldId xmlns:r="http://schemas.openxmlformats.org/officeDocument/2006/relationships" id="259" r:id="Rdfc46e66f1ba4d0c"/>
    <p:sldId xmlns:r="http://schemas.openxmlformats.org/officeDocument/2006/relationships" id="260" r:id="Rd4949bc0d3894307"/>
    <p:sldId xmlns:r="http://schemas.openxmlformats.org/officeDocument/2006/relationships" id="261" r:id="R51f46a9562c94c2a"/>
    <p:sldId xmlns:r="http://schemas.openxmlformats.org/officeDocument/2006/relationships" id="262" r:id="R693da99768cd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1d83b489a4c8d" /><Relationship Type="http://schemas.openxmlformats.org/officeDocument/2006/relationships/slide" Target="/ppt/slides/slide1.xml" Id="R1b76c76746b64779" /><Relationship Type="http://schemas.openxmlformats.org/officeDocument/2006/relationships/slide" Target="/ppt/slides/slide2.xml" Id="R97b922a3888b4ef6" /><Relationship Type="http://schemas.openxmlformats.org/officeDocument/2006/relationships/slide" Target="/ppt/slides/slide3.xml" Id="Rab8043fc91164e78" /><Relationship Type="http://schemas.openxmlformats.org/officeDocument/2006/relationships/slide" Target="/ppt/slides/slide4.xml" Id="Rdfc46e66f1ba4d0c" /><Relationship Type="http://schemas.openxmlformats.org/officeDocument/2006/relationships/slide" Target="/ppt/slides/slide5.xml" Id="Rd4949bc0d3894307" /><Relationship Type="http://schemas.openxmlformats.org/officeDocument/2006/relationships/slide" Target="/ppt/slides/slide6.xml" Id="R51f46a9562c94c2a" /><Relationship Type="http://schemas.openxmlformats.org/officeDocument/2006/relationships/slide" Target="/ppt/slides/slide7.xml" Id="R693da99768cd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d7fc05df5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fe3a800e440be" /><Relationship Type="http://schemas.openxmlformats.org/officeDocument/2006/relationships/theme" Target="/ppt/slideMasters/theme/theme1.xml" Id="R8c7f674feef4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8fe3a800e4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389a05126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e6bbfb70a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b537504e3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66d032c63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07dbf3b6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b8c344796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a02b8bce3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 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HANSSEN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5 480 086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5 490 705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