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8e3c5a918f44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86be2ba99457c"/>
  </p:sldMasterIdLst>
  <p:sldIdLst>
    <p:sldId xmlns:r="http://schemas.openxmlformats.org/officeDocument/2006/relationships" id="256" r:id="R5a0287367165463c"/>
    <p:sldId xmlns:r="http://schemas.openxmlformats.org/officeDocument/2006/relationships" id="257" r:id="Rbed3021187c5494d"/>
    <p:sldId xmlns:r="http://schemas.openxmlformats.org/officeDocument/2006/relationships" id="258" r:id="R735c7b927c0b4f2c"/>
    <p:sldId xmlns:r="http://schemas.openxmlformats.org/officeDocument/2006/relationships" id="259" r:id="R2c7e225f421c43a8"/>
    <p:sldId xmlns:r="http://schemas.openxmlformats.org/officeDocument/2006/relationships" id="260" r:id="Rb7b2af86008d4bee"/>
    <p:sldId xmlns:r="http://schemas.openxmlformats.org/officeDocument/2006/relationships" id="261" r:id="R5f859b70453b462a"/>
    <p:sldId xmlns:r="http://schemas.openxmlformats.org/officeDocument/2006/relationships" id="262" r:id="R1ccaefc9d29a44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86be2ba99457c" /><Relationship Type="http://schemas.openxmlformats.org/officeDocument/2006/relationships/slide" Target="/ppt/slides/slide1.xml" Id="R5a0287367165463c" /><Relationship Type="http://schemas.openxmlformats.org/officeDocument/2006/relationships/slide" Target="/ppt/slides/slide2.xml" Id="Rbed3021187c5494d" /><Relationship Type="http://schemas.openxmlformats.org/officeDocument/2006/relationships/slide" Target="/ppt/slides/slide3.xml" Id="R735c7b927c0b4f2c" /><Relationship Type="http://schemas.openxmlformats.org/officeDocument/2006/relationships/slide" Target="/ppt/slides/slide4.xml" Id="R2c7e225f421c43a8" /><Relationship Type="http://schemas.openxmlformats.org/officeDocument/2006/relationships/slide" Target="/ppt/slides/slide5.xml" Id="Rb7b2af86008d4bee" /><Relationship Type="http://schemas.openxmlformats.org/officeDocument/2006/relationships/slide" Target="/ppt/slides/slide6.xml" Id="R5f859b70453b462a" /><Relationship Type="http://schemas.openxmlformats.org/officeDocument/2006/relationships/slide" Target="/ppt/slides/slide7.xml" Id="R1ccaefc9d29a44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cb2886626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28d34dc8745cc" /><Relationship Type="http://schemas.openxmlformats.org/officeDocument/2006/relationships/theme" Target="/ppt/slideMasters/theme/theme1.xml" Id="R6b99f13f132242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d28d34dc8745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bb4b6e26e46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91d67b0f2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dbb193deb4b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5590dc8a147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64f86ce24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7c2df3adc42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eb272a760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UNIQUE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UNIQUE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UNIQUE HOTELS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UNIQUE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UNIQUE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UNIQUE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−7 239 536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79 050 144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455 871 628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UNIQUE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STAVSMARK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CHRISTENSEN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CHRISTENSEN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CHRISTENSEN EIENDOMSINVEST AS  –  20,3 %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UNIQUE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Midtåsveien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998 415 128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UNIQUE HOTELS AS</a:t>
            </a:r>
          </a:p>
        </p:txBody>
      </p:sp>
    </p:spTree>
  </p:cSld>
  <p:clrMapOvr>
    <a:masterClrMapping xmlns:a="http://schemas.openxmlformats.org/drawingml/2006/main"/>
  </p:clrMapOvr>
</p:sld>
</file>