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5ae9e17873a473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30faf87865b4f38"/>
  </p:sldMasterIdLst>
  <p:sldIdLst>
    <p:sldId xmlns:r="http://schemas.openxmlformats.org/officeDocument/2006/relationships" id="256" r:id="R04a03cb4ab634352"/>
    <p:sldId xmlns:r="http://schemas.openxmlformats.org/officeDocument/2006/relationships" id="257" r:id="R70ac318eecce41e5"/>
    <p:sldId xmlns:r="http://schemas.openxmlformats.org/officeDocument/2006/relationships" id="258" r:id="R9a55fdcfea504d6d"/>
    <p:sldId xmlns:r="http://schemas.openxmlformats.org/officeDocument/2006/relationships" id="259" r:id="Rb4d98b8849f64c91"/>
    <p:sldId xmlns:r="http://schemas.openxmlformats.org/officeDocument/2006/relationships" id="260" r:id="Ra1913227a4994348"/>
    <p:sldId xmlns:r="http://schemas.openxmlformats.org/officeDocument/2006/relationships" id="261" r:id="Rda40e22d024843e9"/>
    <p:sldId xmlns:r="http://schemas.openxmlformats.org/officeDocument/2006/relationships" id="262" r:id="R8fde8765265b471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0faf87865b4f38" /><Relationship Type="http://schemas.openxmlformats.org/officeDocument/2006/relationships/slide" Target="/ppt/slides/slide1.xml" Id="R04a03cb4ab634352" /><Relationship Type="http://schemas.openxmlformats.org/officeDocument/2006/relationships/slide" Target="/ppt/slides/slide2.xml" Id="R70ac318eecce41e5" /><Relationship Type="http://schemas.openxmlformats.org/officeDocument/2006/relationships/slide" Target="/ppt/slides/slide3.xml" Id="R9a55fdcfea504d6d" /><Relationship Type="http://schemas.openxmlformats.org/officeDocument/2006/relationships/slide" Target="/ppt/slides/slide4.xml" Id="Rb4d98b8849f64c91" /><Relationship Type="http://schemas.openxmlformats.org/officeDocument/2006/relationships/slide" Target="/ppt/slides/slide5.xml" Id="Ra1913227a4994348" /><Relationship Type="http://schemas.openxmlformats.org/officeDocument/2006/relationships/slide" Target="/ppt/slides/slide6.xml" Id="Rda40e22d024843e9" /><Relationship Type="http://schemas.openxmlformats.org/officeDocument/2006/relationships/slide" Target="/ppt/slides/slide7.xml" Id="R8fde8765265b471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c42e7ddc9842b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668e7238c24f61" /><Relationship Type="http://schemas.openxmlformats.org/officeDocument/2006/relationships/theme" Target="/ppt/slideMasters/theme/theme1.xml" Id="R0807768e157c4d4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4668e7238c24f6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48fe1e80e644a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2a55de4e81452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ec623fe77c4c1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e31491a6d8462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5620a57bd64b7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bfd30a026d465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12a41ef4fb4df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BALI HAI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BALI HAI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BALI HAI AS ble etablert [år] og holder til i Orkanger.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BALI HAI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BALI HAI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BALI HAI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−33 942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2 522 108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4 331 613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5 609 654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BALI HAI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KETIL AKSELSEN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BALI HAI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Hynneveien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7300 Orkanger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keakse@online.no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998 409 845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BALI HAI AS</a:t>
            </a:r>
          </a:p>
        </p:txBody>
      </p:sp>
    </p:spTree>
  </p:cSld>
  <p:clrMapOvr>
    <a:masterClrMapping xmlns:a="http://schemas.openxmlformats.org/drawingml/2006/main"/>
  </p:clrMapOvr>
</p:sld>
</file>