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45c1df777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6f45312c24c1e"/>
  </p:sldMasterIdLst>
  <p:sldIdLst>
    <p:sldId xmlns:r="http://schemas.openxmlformats.org/officeDocument/2006/relationships" id="256" r:id="Ra51bca4f831f416e"/>
    <p:sldId xmlns:r="http://schemas.openxmlformats.org/officeDocument/2006/relationships" id="257" r:id="R67d67310a3654717"/>
    <p:sldId xmlns:r="http://schemas.openxmlformats.org/officeDocument/2006/relationships" id="258" r:id="R833c8035395d4aa7"/>
    <p:sldId xmlns:r="http://schemas.openxmlformats.org/officeDocument/2006/relationships" id="259" r:id="R2e7a61362d8c43eb"/>
    <p:sldId xmlns:r="http://schemas.openxmlformats.org/officeDocument/2006/relationships" id="260" r:id="R959e5bf7185a43b7"/>
    <p:sldId xmlns:r="http://schemas.openxmlformats.org/officeDocument/2006/relationships" id="261" r:id="R296ca7e3e4854e84"/>
    <p:sldId xmlns:r="http://schemas.openxmlformats.org/officeDocument/2006/relationships" id="262" r:id="Rbdd7026cf8e4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6f45312c24c1e" /><Relationship Type="http://schemas.openxmlformats.org/officeDocument/2006/relationships/slide" Target="/ppt/slides/slide1.xml" Id="Ra51bca4f831f416e" /><Relationship Type="http://schemas.openxmlformats.org/officeDocument/2006/relationships/slide" Target="/ppt/slides/slide2.xml" Id="R67d67310a3654717" /><Relationship Type="http://schemas.openxmlformats.org/officeDocument/2006/relationships/slide" Target="/ppt/slides/slide3.xml" Id="R833c8035395d4aa7" /><Relationship Type="http://schemas.openxmlformats.org/officeDocument/2006/relationships/slide" Target="/ppt/slides/slide4.xml" Id="R2e7a61362d8c43eb" /><Relationship Type="http://schemas.openxmlformats.org/officeDocument/2006/relationships/slide" Target="/ppt/slides/slide5.xml" Id="R959e5bf7185a43b7" /><Relationship Type="http://schemas.openxmlformats.org/officeDocument/2006/relationships/slide" Target="/ppt/slides/slide6.xml" Id="R296ca7e3e4854e84" /><Relationship Type="http://schemas.openxmlformats.org/officeDocument/2006/relationships/slide" Target="/ppt/slides/slide7.xml" Id="Rbdd7026cf8e4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446a90e00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d40729764771" /><Relationship Type="http://schemas.openxmlformats.org/officeDocument/2006/relationships/theme" Target="/ppt/slideMasters/theme/theme1.xml" Id="R0b88274f8e8b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3d4072976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edb21dac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d120d884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79954c7f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055b9589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cb57a26e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e8900ae6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a277065f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