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5d0f3d03f742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3275de785f4aa9"/>
  </p:sldMasterIdLst>
  <p:sldIdLst>
    <p:sldId xmlns:r="http://schemas.openxmlformats.org/officeDocument/2006/relationships" id="256" r:id="R6d2f63f15ff04c64"/>
    <p:sldId xmlns:r="http://schemas.openxmlformats.org/officeDocument/2006/relationships" id="257" r:id="Rdb178aab5f5944b2"/>
    <p:sldId xmlns:r="http://schemas.openxmlformats.org/officeDocument/2006/relationships" id="258" r:id="Rc603b01f5b3945f6"/>
    <p:sldId xmlns:r="http://schemas.openxmlformats.org/officeDocument/2006/relationships" id="259" r:id="R05a3dd4f71e24b7d"/>
    <p:sldId xmlns:r="http://schemas.openxmlformats.org/officeDocument/2006/relationships" id="260" r:id="Race4c96c0bcf45af"/>
    <p:sldId xmlns:r="http://schemas.openxmlformats.org/officeDocument/2006/relationships" id="261" r:id="Rbdc1093e67f14444"/>
    <p:sldId xmlns:r="http://schemas.openxmlformats.org/officeDocument/2006/relationships" id="262" r:id="R1f2905056eec45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275de785f4aa9" /><Relationship Type="http://schemas.openxmlformats.org/officeDocument/2006/relationships/slide" Target="/ppt/slides/slide1.xml" Id="R6d2f63f15ff04c64" /><Relationship Type="http://schemas.openxmlformats.org/officeDocument/2006/relationships/slide" Target="/ppt/slides/slide2.xml" Id="Rdb178aab5f5944b2" /><Relationship Type="http://schemas.openxmlformats.org/officeDocument/2006/relationships/slide" Target="/ppt/slides/slide3.xml" Id="Rc603b01f5b3945f6" /><Relationship Type="http://schemas.openxmlformats.org/officeDocument/2006/relationships/slide" Target="/ppt/slides/slide4.xml" Id="R05a3dd4f71e24b7d" /><Relationship Type="http://schemas.openxmlformats.org/officeDocument/2006/relationships/slide" Target="/ppt/slides/slide5.xml" Id="Race4c96c0bcf45af" /><Relationship Type="http://schemas.openxmlformats.org/officeDocument/2006/relationships/slide" Target="/ppt/slides/slide6.xml" Id="Rbdc1093e67f14444" /><Relationship Type="http://schemas.openxmlformats.org/officeDocument/2006/relationships/slide" Target="/ppt/slides/slide7.xml" Id="R1f2905056eec45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13a8b145b47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94c368fdd4563" /><Relationship Type="http://schemas.openxmlformats.org/officeDocument/2006/relationships/theme" Target="/ppt/slideMasters/theme/theme1.xml" Id="Rd4afe932991d45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594c368fdd45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bee22441d42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d1451894c49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4bc528f094b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5895b349a4f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0c03e6bdb41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fd9ad104540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32b81fd3e40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SJURDAGARDEN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SJURDAGARDEN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SJURDAGARDEN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SJURDAGARDEN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SJURDAGARDEN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SJURDAGARDEN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−363 467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1 511 824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4 664 120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6 721 496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SJURDAGARDEN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SJURDAGARDEN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Sjurdagarden, Tysnesvegen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borge@vagen.no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998 335 116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SJURDAGARDEN AS</a:t>
            </a:r>
          </a:p>
        </p:txBody>
      </p:sp>
    </p:spTree>
  </p:cSld>
  <p:clrMapOvr>
    <a:masterClrMapping xmlns:a="http://schemas.openxmlformats.org/drawingml/2006/main"/>
  </p:clrMapOvr>
</p:sld>
</file>