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fefa9c46ce4e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58e5a525d34dc5"/>
  </p:sldMasterIdLst>
  <p:sldIdLst>
    <p:sldId xmlns:r="http://schemas.openxmlformats.org/officeDocument/2006/relationships" id="256" r:id="R93cfbc72f04f4e12"/>
    <p:sldId xmlns:r="http://schemas.openxmlformats.org/officeDocument/2006/relationships" id="257" r:id="Rcf69fe5da94a43b4"/>
    <p:sldId xmlns:r="http://schemas.openxmlformats.org/officeDocument/2006/relationships" id="258" r:id="Reb9bffd7bcfe4e2c"/>
    <p:sldId xmlns:r="http://schemas.openxmlformats.org/officeDocument/2006/relationships" id="259" r:id="R9b164862092f44ac"/>
    <p:sldId xmlns:r="http://schemas.openxmlformats.org/officeDocument/2006/relationships" id="260" r:id="R65d37e23089545e7"/>
    <p:sldId xmlns:r="http://schemas.openxmlformats.org/officeDocument/2006/relationships" id="261" r:id="R7de90a48c7564c54"/>
    <p:sldId xmlns:r="http://schemas.openxmlformats.org/officeDocument/2006/relationships" id="262" r:id="R33e9af26785645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58e5a525d34dc5" /><Relationship Type="http://schemas.openxmlformats.org/officeDocument/2006/relationships/slide" Target="/ppt/slides/slide1.xml" Id="R93cfbc72f04f4e12" /><Relationship Type="http://schemas.openxmlformats.org/officeDocument/2006/relationships/slide" Target="/ppt/slides/slide2.xml" Id="Rcf69fe5da94a43b4" /><Relationship Type="http://schemas.openxmlformats.org/officeDocument/2006/relationships/slide" Target="/ppt/slides/slide3.xml" Id="Reb9bffd7bcfe4e2c" /><Relationship Type="http://schemas.openxmlformats.org/officeDocument/2006/relationships/slide" Target="/ppt/slides/slide4.xml" Id="R9b164862092f44ac" /><Relationship Type="http://schemas.openxmlformats.org/officeDocument/2006/relationships/slide" Target="/ppt/slides/slide5.xml" Id="R65d37e23089545e7" /><Relationship Type="http://schemas.openxmlformats.org/officeDocument/2006/relationships/slide" Target="/ppt/slides/slide6.xml" Id="R7de90a48c7564c54" /><Relationship Type="http://schemas.openxmlformats.org/officeDocument/2006/relationships/slide" Target="/ppt/slides/slide7.xml" Id="R33e9af26785645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c82fc4404545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385ffc2df410b" /><Relationship Type="http://schemas.openxmlformats.org/officeDocument/2006/relationships/theme" Target="/ppt/slideMasters/theme/theme1.xml" Id="R4055cfd9198b4f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9385ffc2df41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d6c99d8984f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dc34e95674a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575aecb1f4d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10947d7b846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acb68f91f41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22075d1c245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dc57e09d041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KONTI AS ble etablert [år] og holder til i 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21 310 776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945 303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792 910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8 389 576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12 415 947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Sandeidvegen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5580 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998 248 825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