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ed61013e3b49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f929fa60324390"/>
  </p:sldMasterIdLst>
  <p:sldIdLst>
    <p:sldId xmlns:r="http://schemas.openxmlformats.org/officeDocument/2006/relationships" id="256" r:id="Radaf4b16750447dd"/>
    <p:sldId xmlns:r="http://schemas.openxmlformats.org/officeDocument/2006/relationships" id="257" r:id="Rdebeae8a7e424a60"/>
    <p:sldId xmlns:r="http://schemas.openxmlformats.org/officeDocument/2006/relationships" id="258" r:id="R0c8e9fc77a5f4c18"/>
    <p:sldId xmlns:r="http://schemas.openxmlformats.org/officeDocument/2006/relationships" id="259" r:id="R5ee2b02a1e0e484a"/>
    <p:sldId xmlns:r="http://schemas.openxmlformats.org/officeDocument/2006/relationships" id="260" r:id="Re4583bba706546d8"/>
    <p:sldId xmlns:r="http://schemas.openxmlformats.org/officeDocument/2006/relationships" id="261" r:id="Rfc0863ada17f429a"/>
    <p:sldId xmlns:r="http://schemas.openxmlformats.org/officeDocument/2006/relationships" id="262" r:id="R7a32913e82284c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f929fa60324390" /><Relationship Type="http://schemas.openxmlformats.org/officeDocument/2006/relationships/slide" Target="/ppt/slides/slide1.xml" Id="Radaf4b16750447dd" /><Relationship Type="http://schemas.openxmlformats.org/officeDocument/2006/relationships/slide" Target="/ppt/slides/slide2.xml" Id="Rdebeae8a7e424a60" /><Relationship Type="http://schemas.openxmlformats.org/officeDocument/2006/relationships/slide" Target="/ppt/slides/slide3.xml" Id="R0c8e9fc77a5f4c18" /><Relationship Type="http://schemas.openxmlformats.org/officeDocument/2006/relationships/slide" Target="/ppt/slides/slide4.xml" Id="R5ee2b02a1e0e484a" /><Relationship Type="http://schemas.openxmlformats.org/officeDocument/2006/relationships/slide" Target="/ppt/slides/slide5.xml" Id="Re4583bba706546d8" /><Relationship Type="http://schemas.openxmlformats.org/officeDocument/2006/relationships/slide" Target="/ppt/slides/slide6.xml" Id="Rfc0863ada17f429a" /><Relationship Type="http://schemas.openxmlformats.org/officeDocument/2006/relationships/slide" Target="/ppt/slides/slide7.xml" Id="R7a32913e82284c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c7979e5aad4b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a0331f0274b25" /><Relationship Type="http://schemas.openxmlformats.org/officeDocument/2006/relationships/theme" Target="/ppt/slideMasters/theme/theme1.xml" Id="Rb0620f4084744f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6a0331f0274b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6a8ed629c48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c797d6df148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45320b6c346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3ab163ab441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6d5f1ffc441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7c42d05b848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eb22506db43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KLEIV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KLEIV KAPITAL AS ble etablert [år] og holder til i Snåsa.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1 985 681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931 320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2 590 024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31 199 071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52 261 047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STRAND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Kleivgrenda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7760 Snåsa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ivarstrand@gmail.com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998 200 792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 KAPITAL AS</a:t>
            </a:r>
          </a:p>
        </p:txBody>
      </p:sp>
    </p:spTree>
  </p:cSld>
  <p:clrMapOvr>
    <a:masterClrMapping xmlns:a="http://schemas.openxmlformats.org/drawingml/2006/main"/>
  </p:clrMapOvr>
</p:sld>
</file>