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06175d1cfe45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45822f0c584637"/>
  </p:sldMasterIdLst>
  <p:sldIdLst>
    <p:sldId xmlns:r="http://schemas.openxmlformats.org/officeDocument/2006/relationships" id="256" r:id="R90b50aa949724f66"/>
    <p:sldId xmlns:r="http://schemas.openxmlformats.org/officeDocument/2006/relationships" id="257" r:id="R89a852aca05d432c"/>
    <p:sldId xmlns:r="http://schemas.openxmlformats.org/officeDocument/2006/relationships" id="258" r:id="R4905c5774c084142"/>
    <p:sldId xmlns:r="http://schemas.openxmlformats.org/officeDocument/2006/relationships" id="259" r:id="R47ba1b3a9d34450e"/>
    <p:sldId xmlns:r="http://schemas.openxmlformats.org/officeDocument/2006/relationships" id="260" r:id="R19b6cf39ac6e4bc2"/>
    <p:sldId xmlns:r="http://schemas.openxmlformats.org/officeDocument/2006/relationships" id="261" r:id="R6193b062d5544d5d"/>
    <p:sldId xmlns:r="http://schemas.openxmlformats.org/officeDocument/2006/relationships" id="262" r:id="R3f68f85c9bf448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45822f0c584637" /><Relationship Type="http://schemas.openxmlformats.org/officeDocument/2006/relationships/slide" Target="/ppt/slides/slide1.xml" Id="R90b50aa949724f66" /><Relationship Type="http://schemas.openxmlformats.org/officeDocument/2006/relationships/slide" Target="/ppt/slides/slide2.xml" Id="R89a852aca05d432c" /><Relationship Type="http://schemas.openxmlformats.org/officeDocument/2006/relationships/slide" Target="/ppt/slides/slide3.xml" Id="R4905c5774c084142" /><Relationship Type="http://schemas.openxmlformats.org/officeDocument/2006/relationships/slide" Target="/ppt/slides/slide4.xml" Id="R47ba1b3a9d34450e" /><Relationship Type="http://schemas.openxmlformats.org/officeDocument/2006/relationships/slide" Target="/ppt/slides/slide5.xml" Id="R19b6cf39ac6e4bc2" /><Relationship Type="http://schemas.openxmlformats.org/officeDocument/2006/relationships/slide" Target="/ppt/slides/slide6.xml" Id="R6193b062d5544d5d" /><Relationship Type="http://schemas.openxmlformats.org/officeDocument/2006/relationships/slide" Target="/ppt/slides/slide7.xml" Id="R3f68f85c9bf448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c1d5f13584e8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9214df5184721" /><Relationship Type="http://schemas.openxmlformats.org/officeDocument/2006/relationships/theme" Target="/ppt/slideMasters/theme/theme1.xml" Id="R3062327cf9414f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b9214df51847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99468b14345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526c587cc34d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82d14bba94e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f92afdb8749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216ef44d645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c356b9e8742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833f3c8b54a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MP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 REGNSKAP AS ble etablert [år] og holder til i Kolbjørnsvik.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2 191 516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594 261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477 475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538 795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1 066 919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Sandvigveien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4816 Kolbjørnsvik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998 187 702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MP REGNSKAP AS</a:t>
            </a:r>
          </a:p>
        </p:txBody>
      </p:sp>
    </p:spTree>
  </p:cSld>
  <p:clrMapOvr>
    <a:masterClrMapping xmlns:a="http://schemas.openxmlformats.org/drawingml/2006/main"/>
  </p:clrMapOvr>
</p:sld>
</file>