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284ff571e241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fc9b4d97f04b2c"/>
  </p:sldMasterIdLst>
  <p:sldIdLst>
    <p:sldId xmlns:r="http://schemas.openxmlformats.org/officeDocument/2006/relationships" id="256" r:id="R0c0e8db1f1c64db7"/>
    <p:sldId xmlns:r="http://schemas.openxmlformats.org/officeDocument/2006/relationships" id="257" r:id="Rb9108d27c82d426d"/>
    <p:sldId xmlns:r="http://schemas.openxmlformats.org/officeDocument/2006/relationships" id="258" r:id="R03822c30dd794720"/>
    <p:sldId xmlns:r="http://schemas.openxmlformats.org/officeDocument/2006/relationships" id="259" r:id="Rd4ab1f48cf224732"/>
    <p:sldId xmlns:r="http://schemas.openxmlformats.org/officeDocument/2006/relationships" id="260" r:id="R36478278acad4dff"/>
    <p:sldId xmlns:r="http://schemas.openxmlformats.org/officeDocument/2006/relationships" id="261" r:id="Rb2d9a64ae31e46a8"/>
    <p:sldId xmlns:r="http://schemas.openxmlformats.org/officeDocument/2006/relationships" id="262" r:id="Rf918074416a742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fc9b4d97f04b2c" /><Relationship Type="http://schemas.openxmlformats.org/officeDocument/2006/relationships/slide" Target="/ppt/slides/slide1.xml" Id="R0c0e8db1f1c64db7" /><Relationship Type="http://schemas.openxmlformats.org/officeDocument/2006/relationships/slide" Target="/ppt/slides/slide2.xml" Id="Rb9108d27c82d426d" /><Relationship Type="http://schemas.openxmlformats.org/officeDocument/2006/relationships/slide" Target="/ppt/slides/slide3.xml" Id="R03822c30dd794720" /><Relationship Type="http://schemas.openxmlformats.org/officeDocument/2006/relationships/slide" Target="/ppt/slides/slide4.xml" Id="Rd4ab1f48cf224732" /><Relationship Type="http://schemas.openxmlformats.org/officeDocument/2006/relationships/slide" Target="/ppt/slides/slide5.xml" Id="R36478278acad4dff" /><Relationship Type="http://schemas.openxmlformats.org/officeDocument/2006/relationships/slide" Target="/ppt/slides/slide6.xml" Id="Rb2d9a64ae31e46a8" /><Relationship Type="http://schemas.openxmlformats.org/officeDocument/2006/relationships/slide" Target="/ppt/slides/slide7.xml" Id="Rf918074416a742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88d05e07c94b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bb88a64cd4259" /><Relationship Type="http://schemas.openxmlformats.org/officeDocument/2006/relationships/theme" Target="/ppt/slideMasters/theme/theme1.xml" Id="Ra7208334d70441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ebb88a64cd42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6bb6570d74b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383f7d74b43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a17ce3cce49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e849eee4c41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2b03475e748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3a8a245e84c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a3f07950f42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CONMED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CONMED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CONMED AS ble etablert [år] og holder til i Holter.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CONMED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CONMED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CONMED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−423 350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576 214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8 889 767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11 156 206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CONMED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KAPIL KISHORE SHARMA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CONMED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Kjærstadsletta 107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2034 Holter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99 52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jugal@c2i.net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998 177 766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CONMED AS</a:t>
            </a:r>
          </a:p>
        </p:txBody>
      </p:sp>
    </p:spTree>
  </p:cSld>
  <p:clrMapOvr>
    <a:masterClrMapping xmlns:a="http://schemas.openxmlformats.org/drawingml/2006/main"/>
  </p:clrMapOvr>
</p:sld>
</file>