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10daa8e31147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afef38fc314726"/>
  </p:sldMasterIdLst>
  <p:sldIdLst>
    <p:sldId xmlns:r="http://schemas.openxmlformats.org/officeDocument/2006/relationships" id="256" r:id="R89525c0da707436c"/>
    <p:sldId xmlns:r="http://schemas.openxmlformats.org/officeDocument/2006/relationships" id="257" r:id="R99295107ae664f62"/>
    <p:sldId xmlns:r="http://schemas.openxmlformats.org/officeDocument/2006/relationships" id="258" r:id="R589d7943d6a44d74"/>
    <p:sldId xmlns:r="http://schemas.openxmlformats.org/officeDocument/2006/relationships" id="259" r:id="R9d15a366731c4b52"/>
    <p:sldId xmlns:r="http://schemas.openxmlformats.org/officeDocument/2006/relationships" id="260" r:id="Rb4767d8f4c6644b5"/>
    <p:sldId xmlns:r="http://schemas.openxmlformats.org/officeDocument/2006/relationships" id="261" r:id="Reb0b93bf297e4824"/>
    <p:sldId xmlns:r="http://schemas.openxmlformats.org/officeDocument/2006/relationships" id="262" r:id="R951c814c639c4a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afef38fc314726" /><Relationship Type="http://schemas.openxmlformats.org/officeDocument/2006/relationships/slide" Target="/ppt/slides/slide1.xml" Id="R89525c0da707436c" /><Relationship Type="http://schemas.openxmlformats.org/officeDocument/2006/relationships/slide" Target="/ppt/slides/slide2.xml" Id="R99295107ae664f62" /><Relationship Type="http://schemas.openxmlformats.org/officeDocument/2006/relationships/slide" Target="/ppt/slides/slide3.xml" Id="R589d7943d6a44d74" /><Relationship Type="http://schemas.openxmlformats.org/officeDocument/2006/relationships/slide" Target="/ppt/slides/slide4.xml" Id="R9d15a366731c4b52" /><Relationship Type="http://schemas.openxmlformats.org/officeDocument/2006/relationships/slide" Target="/ppt/slides/slide5.xml" Id="Rb4767d8f4c6644b5" /><Relationship Type="http://schemas.openxmlformats.org/officeDocument/2006/relationships/slide" Target="/ppt/slides/slide6.xml" Id="Reb0b93bf297e4824" /><Relationship Type="http://schemas.openxmlformats.org/officeDocument/2006/relationships/slide" Target="/ppt/slides/slide7.xml" Id="R951c814c639c4a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de0bafc04040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55f0f1d5a4a8d" /><Relationship Type="http://schemas.openxmlformats.org/officeDocument/2006/relationships/theme" Target="/ppt/slideMasters/theme/theme1.xml" Id="Raa4fdb0a721149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a55f0f1d5a4a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536631ae240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cfd9d18f047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58cd4cdd646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d32f25c0547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b3b6960c94d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a2e974abd43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7014b3cc640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SAGAFJORD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SAGAFJORD DRIFT AS ble etablert [år] og holder til i Sæbø.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11 390 446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227 277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892 198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4 485 151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DRIFT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Øyragata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6165 Sæbø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info@sagafjordhotel.no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998 176 603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SAGAFJORD DRIFT AS</a:t>
            </a:r>
          </a:p>
        </p:txBody>
      </p:sp>
    </p:spTree>
  </p:cSld>
  <p:clrMapOvr>
    <a:masterClrMapping xmlns:a="http://schemas.openxmlformats.org/drawingml/2006/main"/>
  </p:clrMapOvr>
</p:sld>
</file>