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f8c94bdc4345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81843fccde4196"/>
  </p:sldMasterIdLst>
  <p:sldIdLst>
    <p:sldId xmlns:r="http://schemas.openxmlformats.org/officeDocument/2006/relationships" id="256" r:id="Rcec25dfd27f64d34"/>
    <p:sldId xmlns:r="http://schemas.openxmlformats.org/officeDocument/2006/relationships" id="257" r:id="R184ed48ae2ff48aa"/>
    <p:sldId xmlns:r="http://schemas.openxmlformats.org/officeDocument/2006/relationships" id="258" r:id="R2e0a793facc64850"/>
    <p:sldId xmlns:r="http://schemas.openxmlformats.org/officeDocument/2006/relationships" id="259" r:id="Rd948c8756a724e50"/>
    <p:sldId xmlns:r="http://schemas.openxmlformats.org/officeDocument/2006/relationships" id="260" r:id="R073828dbfe414c04"/>
    <p:sldId xmlns:r="http://schemas.openxmlformats.org/officeDocument/2006/relationships" id="261" r:id="R5c0c6c7b02bc483f"/>
    <p:sldId xmlns:r="http://schemas.openxmlformats.org/officeDocument/2006/relationships" id="262" r:id="R034b5f33b5db4b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81843fccde4196" /><Relationship Type="http://schemas.openxmlformats.org/officeDocument/2006/relationships/slide" Target="/ppt/slides/slide1.xml" Id="Rcec25dfd27f64d34" /><Relationship Type="http://schemas.openxmlformats.org/officeDocument/2006/relationships/slide" Target="/ppt/slides/slide2.xml" Id="R184ed48ae2ff48aa" /><Relationship Type="http://schemas.openxmlformats.org/officeDocument/2006/relationships/slide" Target="/ppt/slides/slide3.xml" Id="R2e0a793facc64850" /><Relationship Type="http://schemas.openxmlformats.org/officeDocument/2006/relationships/slide" Target="/ppt/slides/slide4.xml" Id="Rd948c8756a724e50" /><Relationship Type="http://schemas.openxmlformats.org/officeDocument/2006/relationships/slide" Target="/ppt/slides/slide5.xml" Id="R073828dbfe414c04" /><Relationship Type="http://schemas.openxmlformats.org/officeDocument/2006/relationships/slide" Target="/ppt/slides/slide6.xml" Id="R5c0c6c7b02bc483f" /><Relationship Type="http://schemas.openxmlformats.org/officeDocument/2006/relationships/slide" Target="/ppt/slides/slide7.xml" Id="R034b5f33b5db4b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1b637b93a548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01d9680fd4134" /><Relationship Type="http://schemas.openxmlformats.org/officeDocument/2006/relationships/theme" Target="/ppt/slideMasters/theme/theme1.xml" Id="Ra876b79f3b4e48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101d9680fd41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f5533a31e46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2c52f764c4d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f3319393148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968de6fb74e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ff1f4ec7e41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917fb56f2741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30b03481554b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RCC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RCC REGNSKAP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10 586 789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900 838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654 081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1 752 886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3 572 294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FRØYDIS HOFF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HKO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Vangsveien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1814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998 097 673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RCC REGNSKAP AS</a:t>
            </a:r>
          </a:p>
        </p:txBody>
      </p:sp>
    </p:spTree>
  </p:cSld>
  <p:clrMapOvr>
    <a:masterClrMapping xmlns:a="http://schemas.openxmlformats.org/drawingml/2006/main"/>
  </p:clrMapOvr>
</p:sld>
</file>