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515c95adb47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09d98fc70c43ee"/>
  </p:sldMasterIdLst>
  <p:sldIdLst>
    <p:sldId xmlns:r="http://schemas.openxmlformats.org/officeDocument/2006/relationships" id="256" r:id="R81c7d37000844b29"/>
    <p:sldId xmlns:r="http://schemas.openxmlformats.org/officeDocument/2006/relationships" id="257" r:id="R0ac62e6907084c15"/>
    <p:sldId xmlns:r="http://schemas.openxmlformats.org/officeDocument/2006/relationships" id="258" r:id="R0683350c26844193"/>
    <p:sldId xmlns:r="http://schemas.openxmlformats.org/officeDocument/2006/relationships" id="259" r:id="R02e8940906f54f47"/>
    <p:sldId xmlns:r="http://schemas.openxmlformats.org/officeDocument/2006/relationships" id="260" r:id="Rcb68034115114a81"/>
    <p:sldId xmlns:r="http://schemas.openxmlformats.org/officeDocument/2006/relationships" id="261" r:id="R79aa7e490db741be"/>
    <p:sldId xmlns:r="http://schemas.openxmlformats.org/officeDocument/2006/relationships" id="262" r:id="Raf969ddade6f4b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9d98fc70c43ee" /><Relationship Type="http://schemas.openxmlformats.org/officeDocument/2006/relationships/slide" Target="/ppt/slides/slide1.xml" Id="R81c7d37000844b29" /><Relationship Type="http://schemas.openxmlformats.org/officeDocument/2006/relationships/slide" Target="/ppt/slides/slide2.xml" Id="R0ac62e6907084c15" /><Relationship Type="http://schemas.openxmlformats.org/officeDocument/2006/relationships/slide" Target="/ppt/slides/slide3.xml" Id="R0683350c26844193" /><Relationship Type="http://schemas.openxmlformats.org/officeDocument/2006/relationships/slide" Target="/ppt/slides/slide4.xml" Id="R02e8940906f54f47" /><Relationship Type="http://schemas.openxmlformats.org/officeDocument/2006/relationships/slide" Target="/ppt/slides/slide5.xml" Id="Rcb68034115114a81" /><Relationship Type="http://schemas.openxmlformats.org/officeDocument/2006/relationships/slide" Target="/ppt/slides/slide6.xml" Id="R79aa7e490db741be" /><Relationship Type="http://schemas.openxmlformats.org/officeDocument/2006/relationships/slide" Target="/ppt/slides/slide7.xml" Id="Raf969ddade6f4b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0d70111d949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35f3b804a441b" /><Relationship Type="http://schemas.openxmlformats.org/officeDocument/2006/relationships/theme" Target="/ppt/slideMasters/theme/theme1.xml" Id="R4c09f84da5574e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b35f3b804a44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167eae828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f1878f09744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caf8a6cb14a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5ebc289cb48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550cc614f44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7d1705dff4c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b390f90d048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TOPCODE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TOPCODE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73 320 649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73 421 502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 ANDREAS HELVIK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Madame Maren Juels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topcodeconsulting_breg@mrhelvik.com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998 095 557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