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bd7c1ea09c40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eb265f024c487b"/>
  </p:sldMasterIdLst>
  <p:sldIdLst>
    <p:sldId xmlns:r="http://schemas.openxmlformats.org/officeDocument/2006/relationships" id="256" r:id="Rbc640a4dfb474d25"/>
    <p:sldId xmlns:r="http://schemas.openxmlformats.org/officeDocument/2006/relationships" id="257" r:id="R4bd7ac210d974b92"/>
    <p:sldId xmlns:r="http://schemas.openxmlformats.org/officeDocument/2006/relationships" id="258" r:id="R40d3ffa577644540"/>
    <p:sldId xmlns:r="http://schemas.openxmlformats.org/officeDocument/2006/relationships" id="259" r:id="R2a98244916b54a62"/>
    <p:sldId xmlns:r="http://schemas.openxmlformats.org/officeDocument/2006/relationships" id="260" r:id="Rfd30a06962164633"/>
    <p:sldId xmlns:r="http://schemas.openxmlformats.org/officeDocument/2006/relationships" id="261" r:id="R4d384e2d60934fb3"/>
    <p:sldId xmlns:r="http://schemas.openxmlformats.org/officeDocument/2006/relationships" id="262" r:id="R5413641465ff44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eb265f024c487b" /><Relationship Type="http://schemas.openxmlformats.org/officeDocument/2006/relationships/slide" Target="/ppt/slides/slide1.xml" Id="Rbc640a4dfb474d25" /><Relationship Type="http://schemas.openxmlformats.org/officeDocument/2006/relationships/slide" Target="/ppt/slides/slide2.xml" Id="R4bd7ac210d974b92" /><Relationship Type="http://schemas.openxmlformats.org/officeDocument/2006/relationships/slide" Target="/ppt/slides/slide3.xml" Id="R40d3ffa577644540" /><Relationship Type="http://schemas.openxmlformats.org/officeDocument/2006/relationships/slide" Target="/ppt/slides/slide4.xml" Id="R2a98244916b54a62" /><Relationship Type="http://schemas.openxmlformats.org/officeDocument/2006/relationships/slide" Target="/ppt/slides/slide5.xml" Id="Rfd30a06962164633" /><Relationship Type="http://schemas.openxmlformats.org/officeDocument/2006/relationships/slide" Target="/ppt/slides/slide6.xml" Id="R4d384e2d60934fb3" /><Relationship Type="http://schemas.openxmlformats.org/officeDocument/2006/relationships/slide" Target="/ppt/slides/slide7.xml" Id="R5413641465ff44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6816cbbd3641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92274f10d4615" /><Relationship Type="http://schemas.openxmlformats.org/officeDocument/2006/relationships/theme" Target="/ppt/slideMasters/theme/theme1.xml" Id="Ra8ff62ccbec140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892274f10d46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3edb30a6649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bcbaf02c64f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6ec83049c41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4c9511b664b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ba8071e7949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9ce3cd35d4d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4bacd7bc241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FOTO AS ble etablert [år] og holder til i Surnadal.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−131 821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−262 152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646 533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NATHAN WILLIAM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