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73e51a5369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4544b9f774ece"/>
  </p:sldMasterIdLst>
  <p:sldIdLst>
    <p:sldId xmlns:r="http://schemas.openxmlformats.org/officeDocument/2006/relationships" id="256" r:id="R649d16165c3445a5"/>
    <p:sldId xmlns:r="http://schemas.openxmlformats.org/officeDocument/2006/relationships" id="257" r:id="R1539773184624c4a"/>
    <p:sldId xmlns:r="http://schemas.openxmlformats.org/officeDocument/2006/relationships" id="258" r:id="Ra5660747545247bd"/>
    <p:sldId xmlns:r="http://schemas.openxmlformats.org/officeDocument/2006/relationships" id="259" r:id="Rc51a10147e2948cc"/>
    <p:sldId xmlns:r="http://schemas.openxmlformats.org/officeDocument/2006/relationships" id="260" r:id="Re188cd942df44411"/>
    <p:sldId xmlns:r="http://schemas.openxmlformats.org/officeDocument/2006/relationships" id="261" r:id="R81051153dc1d4f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4544b9f774ece" /><Relationship Type="http://schemas.openxmlformats.org/officeDocument/2006/relationships/slide" Target="/ppt/slides/slide1.xml" Id="R649d16165c3445a5" /><Relationship Type="http://schemas.openxmlformats.org/officeDocument/2006/relationships/slide" Target="/ppt/slides/slide2.xml" Id="R1539773184624c4a" /><Relationship Type="http://schemas.openxmlformats.org/officeDocument/2006/relationships/slide" Target="/ppt/slides/slide3.xml" Id="Ra5660747545247bd" /><Relationship Type="http://schemas.openxmlformats.org/officeDocument/2006/relationships/slide" Target="/ppt/slides/slide4.xml" Id="Rc51a10147e2948cc" /><Relationship Type="http://schemas.openxmlformats.org/officeDocument/2006/relationships/slide" Target="/ppt/slides/slide5.xml" Id="Re188cd942df44411" /><Relationship Type="http://schemas.openxmlformats.org/officeDocument/2006/relationships/slide" Target="/ppt/slides/slide6.xml" Id="R81051153dc1d4f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9a388a3e741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ee14e2cc54e96" /><Relationship Type="http://schemas.openxmlformats.org/officeDocument/2006/relationships/theme" Target="/ppt/slideMasters/theme/theme1.xml" Id="R249b83c5b51349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ee14e2cc54e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a2859b628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4ba9c5e2146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7442179c6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26f200b1c48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253fec60348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3e20a41b6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