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206d9a3054a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154311d2f4140"/>
  </p:sldMasterIdLst>
  <p:sldIdLst>
    <p:sldId xmlns:r="http://schemas.openxmlformats.org/officeDocument/2006/relationships" id="256" r:id="Rd0291252bf2c469e"/>
    <p:sldId xmlns:r="http://schemas.openxmlformats.org/officeDocument/2006/relationships" id="257" r:id="Rab4075e29ca04754"/>
    <p:sldId xmlns:r="http://schemas.openxmlformats.org/officeDocument/2006/relationships" id="258" r:id="R1c0e2d5a11e24dab"/>
    <p:sldId xmlns:r="http://schemas.openxmlformats.org/officeDocument/2006/relationships" id="259" r:id="Rf4a4f9ad2e39451d"/>
    <p:sldId xmlns:r="http://schemas.openxmlformats.org/officeDocument/2006/relationships" id="260" r:id="R35e1a3eb44764b50"/>
    <p:sldId xmlns:r="http://schemas.openxmlformats.org/officeDocument/2006/relationships" id="261" r:id="Re44e1f6cf658488a"/>
    <p:sldId xmlns:r="http://schemas.openxmlformats.org/officeDocument/2006/relationships" id="262" r:id="Rfad16a46e897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154311d2f4140" /><Relationship Type="http://schemas.openxmlformats.org/officeDocument/2006/relationships/slide" Target="/ppt/slides/slide1.xml" Id="Rd0291252bf2c469e" /><Relationship Type="http://schemas.openxmlformats.org/officeDocument/2006/relationships/slide" Target="/ppt/slides/slide2.xml" Id="Rab4075e29ca04754" /><Relationship Type="http://schemas.openxmlformats.org/officeDocument/2006/relationships/slide" Target="/ppt/slides/slide3.xml" Id="R1c0e2d5a11e24dab" /><Relationship Type="http://schemas.openxmlformats.org/officeDocument/2006/relationships/slide" Target="/ppt/slides/slide4.xml" Id="Rf4a4f9ad2e39451d" /><Relationship Type="http://schemas.openxmlformats.org/officeDocument/2006/relationships/slide" Target="/ppt/slides/slide5.xml" Id="R35e1a3eb44764b50" /><Relationship Type="http://schemas.openxmlformats.org/officeDocument/2006/relationships/slide" Target="/ppt/slides/slide6.xml" Id="Re44e1f6cf658488a" /><Relationship Type="http://schemas.openxmlformats.org/officeDocument/2006/relationships/slide" Target="/ppt/slides/slide7.xml" Id="Rfad16a46e897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590b94404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ba0e529744e15" /><Relationship Type="http://schemas.openxmlformats.org/officeDocument/2006/relationships/theme" Target="/ppt/slideMasters/theme/theme1.xml" Id="R75fdf1982d69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ba0e529744e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a806dd75d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09bba5ef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75c6b128643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10f936f98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370c9dce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58609fc5449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aead698584d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DOKTOR NATALIA O. ØIEN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 NATALIA O. ØIEN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3 023 270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3 073 399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NATALIA ORLOVA ØIEN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998 059 585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DOKTOR NATALIA O. ØIEN AS</a:t>
            </a:r>
          </a:p>
        </p:txBody>
      </p:sp>
    </p:spTree>
  </p:cSld>
  <p:clrMapOvr>
    <a:masterClrMapping xmlns:a="http://schemas.openxmlformats.org/drawingml/2006/main"/>
  </p:clrMapOvr>
</p:sld>
</file>