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56b2551f0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03d1761604743"/>
  </p:sldMasterIdLst>
  <p:sldIdLst>
    <p:sldId xmlns:r="http://schemas.openxmlformats.org/officeDocument/2006/relationships" id="256" r:id="Rc9b363e41cb54086"/>
    <p:sldId xmlns:r="http://schemas.openxmlformats.org/officeDocument/2006/relationships" id="257" r:id="Rf0066eb656974739"/>
    <p:sldId xmlns:r="http://schemas.openxmlformats.org/officeDocument/2006/relationships" id="258" r:id="R9e45a75712094346"/>
    <p:sldId xmlns:r="http://schemas.openxmlformats.org/officeDocument/2006/relationships" id="259" r:id="Rf44139f40eca4882"/>
    <p:sldId xmlns:r="http://schemas.openxmlformats.org/officeDocument/2006/relationships" id="260" r:id="Re464092a369c4278"/>
    <p:sldId xmlns:r="http://schemas.openxmlformats.org/officeDocument/2006/relationships" id="261" r:id="R4b6af259da114957"/>
    <p:sldId xmlns:r="http://schemas.openxmlformats.org/officeDocument/2006/relationships" id="262" r:id="R11283dbd25e9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03d1761604743" /><Relationship Type="http://schemas.openxmlformats.org/officeDocument/2006/relationships/slide" Target="/ppt/slides/slide1.xml" Id="Rc9b363e41cb54086" /><Relationship Type="http://schemas.openxmlformats.org/officeDocument/2006/relationships/slide" Target="/ppt/slides/slide2.xml" Id="Rf0066eb656974739" /><Relationship Type="http://schemas.openxmlformats.org/officeDocument/2006/relationships/slide" Target="/ppt/slides/slide3.xml" Id="R9e45a75712094346" /><Relationship Type="http://schemas.openxmlformats.org/officeDocument/2006/relationships/slide" Target="/ppt/slides/slide4.xml" Id="Rf44139f40eca4882" /><Relationship Type="http://schemas.openxmlformats.org/officeDocument/2006/relationships/slide" Target="/ppt/slides/slide5.xml" Id="Re464092a369c4278" /><Relationship Type="http://schemas.openxmlformats.org/officeDocument/2006/relationships/slide" Target="/ppt/slides/slide6.xml" Id="R4b6af259da114957" /><Relationship Type="http://schemas.openxmlformats.org/officeDocument/2006/relationships/slide" Target="/ppt/slides/slide7.xml" Id="R11283dbd25e9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66dd044ca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eb188e0b4625" /><Relationship Type="http://schemas.openxmlformats.org/officeDocument/2006/relationships/theme" Target="/ppt/slideMasters/theme/theme1.xml" Id="Rf0b5c02caa82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2eb188e0b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b4c8326ce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9107366b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2aa68d2bc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40771969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3c6ae37d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2a7f16702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5fe06f48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