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0b76f9698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3c786a9ad4908"/>
  </p:sldMasterIdLst>
  <p:sldIdLst>
    <p:sldId xmlns:r="http://schemas.openxmlformats.org/officeDocument/2006/relationships" id="256" r:id="R8a07b1ff8d394460"/>
    <p:sldId xmlns:r="http://schemas.openxmlformats.org/officeDocument/2006/relationships" id="257" r:id="R94853d471a4941a0"/>
    <p:sldId xmlns:r="http://schemas.openxmlformats.org/officeDocument/2006/relationships" id="258" r:id="Rd3573ce0e9d04495"/>
    <p:sldId xmlns:r="http://schemas.openxmlformats.org/officeDocument/2006/relationships" id="259" r:id="R551d326c892b47fa"/>
    <p:sldId xmlns:r="http://schemas.openxmlformats.org/officeDocument/2006/relationships" id="260" r:id="R2cac6edf1fd44b92"/>
    <p:sldId xmlns:r="http://schemas.openxmlformats.org/officeDocument/2006/relationships" id="261" r:id="R072ef6e56231410f"/>
    <p:sldId xmlns:r="http://schemas.openxmlformats.org/officeDocument/2006/relationships" id="262" r:id="R92881fa26cf7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3c786a9ad4908" /><Relationship Type="http://schemas.openxmlformats.org/officeDocument/2006/relationships/slide" Target="/ppt/slides/slide1.xml" Id="R8a07b1ff8d394460" /><Relationship Type="http://schemas.openxmlformats.org/officeDocument/2006/relationships/slide" Target="/ppt/slides/slide2.xml" Id="R94853d471a4941a0" /><Relationship Type="http://schemas.openxmlformats.org/officeDocument/2006/relationships/slide" Target="/ppt/slides/slide3.xml" Id="Rd3573ce0e9d04495" /><Relationship Type="http://schemas.openxmlformats.org/officeDocument/2006/relationships/slide" Target="/ppt/slides/slide4.xml" Id="R551d326c892b47fa" /><Relationship Type="http://schemas.openxmlformats.org/officeDocument/2006/relationships/slide" Target="/ppt/slides/slide5.xml" Id="R2cac6edf1fd44b92" /><Relationship Type="http://schemas.openxmlformats.org/officeDocument/2006/relationships/slide" Target="/ppt/slides/slide6.xml" Id="R072ef6e56231410f" /><Relationship Type="http://schemas.openxmlformats.org/officeDocument/2006/relationships/slide" Target="/ppt/slides/slide7.xml" Id="R92881fa26cf7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5e2eee007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0e9d5e67f432c" /><Relationship Type="http://schemas.openxmlformats.org/officeDocument/2006/relationships/theme" Target="/ppt/slideMasters/theme/theme1.xml" Id="R95e0855b9b5d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0e9d5e67f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e07254925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4c48055a5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2ac81dff0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7e24a8ab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ecba56689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cf0714d0845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898f0be8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ROSENLUNDEN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9 696 656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48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tryge.ardahl@sf-nett.no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