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d0b49b8a3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416a043294aa2"/>
  </p:sldMasterIdLst>
  <p:sldIdLst>
    <p:sldId xmlns:r="http://schemas.openxmlformats.org/officeDocument/2006/relationships" id="256" r:id="R3a0478418adf49dd"/>
    <p:sldId xmlns:r="http://schemas.openxmlformats.org/officeDocument/2006/relationships" id="257" r:id="Rb95b78f8cfa04d41"/>
    <p:sldId xmlns:r="http://schemas.openxmlformats.org/officeDocument/2006/relationships" id="258" r:id="R06d739ed08d84152"/>
    <p:sldId xmlns:r="http://schemas.openxmlformats.org/officeDocument/2006/relationships" id="259" r:id="R8cb0b8f4ec924e7e"/>
    <p:sldId xmlns:r="http://schemas.openxmlformats.org/officeDocument/2006/relationships" id="260" r:id="R0f95f2e8f7e04cf9"/>
    <p:sldId xmlns:r="http://schemas.openxmlformats.org/officeDocument/2006/relationships" id="261" r:id="R9b8c2391e30347a5"/>
    <p:sldId xmlns:r="http://schemas.openxmlformats.org/officeDocument/2006/relationships" id="262" r:id="R99c326a892f5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416a043294aa2" /><Relationship Type="http://schemas.openxmlformats.org/officeDocument/2006/relationships/slide" Target="/ppt/slides/slide1.xml" Id="R3a0478418adf49dd" /><Relationship Type="http://schemas.openxmlformats.org/officeDocument/2006/relationships/slide" Target="/ppt/slides/slide2.xml" Id="Rb95b78f8cfa04d41" /><Relationship Type="http://schemas.openxmlformats.org/officeDocument/2006/relationships/slide" Target="/ppt/slides/slide3.xml" Id="R06d739ed08d84152" /><Relationship Type="http://schemas.openxmlformats.org/officeDocument/2006/relationships/slide" Target="/ppt/slides/slide4.xml" Id="R8cb0b8f4ec924e7e" /><Relationship Type="http://schemas.openxmlformats.org/officeDocument/2006/relationships/slide" Target="/ppt/slides/slide5.xml" Id="R0f95f2e8f7e04cf9" /><Relationship Type="http://schemas.openxmlformats.org/officeDocument/2006/relationships/slide" Target="/ppt/slides/slide6.xml" Id="R9b8c2391e30347a5" /><Relationship Type="http://schemas.openxmlformats.org/officeDocument/2006/relationships/slide" Target="/ppt/slides/slide7.xml" Id="R99c326a892f5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bb07649bf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5bf8f96647a5" /><Relationship Type="http://schemas.openxmlformats.org/officeDocument/2006/relationships/theme" Target="/ppt/slideMasters/theme/theme1.xml" Id="R0b34f49054f1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c5bf8f966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4407710b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7d1763d9b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275dee08d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4b2a8a092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bb686a5e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533334554a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6ca4b5c19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BYGDEVOLL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ØYVIND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Barkanesvegen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997 971 175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