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165b4fd15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33559326b4389"/>
  </p:sldMasterIdLst>
  <p:sldIdLst>
    <p:sldId xmlns:r="http://schemas.openxmlformats.org/officeDocument/2006/relationships" id="256" r:id="R3a271160207149be"/>
    <p:sldId xmlns:r="http://schemas.openxmlformats.org/officeDocument/2006/relationships" id="257" r:id="R1ed5a03782d04be1"/>
    <p:sldId xmlns:r="http://schemas.openxmlformats.org/officeDocument/2006/relationships" id="258" r:id="Rd1478eb71ae8475b"/>
    <p:sldId xmlns:r="http://schemas.openxmlformats.org/officeDocument/2006/relationships" id="259" r:id="R604d22eb77424a9f"/>
    <p:sldId xmlns:r="http://schemas.openxmlformats.org/officeDocument/2006/relationships" id="260" r:id="R6da6416498f4452e"/>
    <p:sldId xmlns:r="http://schemas.openxmlformats.org/officeDocument/2006/relationships" id="261" r:id="R300200bbf1414bec"/>
    <p:sldId xmlns:r="http://schemas.openxmlformats.org/officeDocument/2006/relationships" id="262" r:id="R10683f9ac241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33559326b4389" /><Relationship Type="http://schemas.openxmlformats.org/officeDocument/2006/relationships/slide" Target="/ppt/slides/slide1.xml" Id="R3a271160207149be" /><Relationship Type="http://schemas.openxmlformats.org/officeDocument/2006/relationships/slide" Target="/ppt/slides/slide2.xml" Id="R1ed5a03782d04be1" /><Relationship Type="http://schemas.openxmlformats.org/officeDocument/2006/relationships/slide" Target="/ppt/slides/slide3.xml" Id="Rd1478eb71ae8475b" /><Relationship Type="http://schemas.openxmlformats.org/officeDocument/2006/relationships/slide" Target="/ppt/slides/slide4.xml" Id="R604d22eb77424a9f" /><Relationship Type="http://schemas.openxmlformats.org/officeDocument/2006/relationships/slide" Target="/ppt/slides/slide5.xml" Id="R6da6416498f4452e" /><Relationship Type="http://schemas.openxmlformats.org/officeDocument/2006/relationships/slide" Target="/ppt/slides/slide6.xml" Id="R300200bbf1414bec" /><Relationship Type="http://schemas.openxmlformats.org/officeDocument/2006/relationships/slide" Target="/ppt/slides/slide7.xml" Id="R10683f9ac241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977867aa7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e1c3d4bf46cb" /><Relationship Type="http://schemas.openxmlformats.org/officeDocument/2006/relationships/theme" Target="/ppt/slideMasters/theme/theme1.xml" Id="R116457305bcc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ee1c3d4bf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3fce8a65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e57825bca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06237e49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0853afec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54f4b94d8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da674cff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d33e71195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