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c981758f4044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698fac85534921"/>
  </p:sldMasterIdLst>
  <p:sldIdLst>
    <p:sldId xmlns:r="http://schemas.openxmlformats.org/officeDocument/2006/relationships" id="256" r:id="R0ab7700c0e3b48ca"/>
    <p:sldId xmlns:r="http://schemas.openxmlformats.org/officeDocument/2006/relationships" id="257" r:id="Rbc9ab7a2a55440cb"/>
    <p:sldId xmlns:r="http://schemas.openxmlformats.org/officeDocument/2006/relationships" id="258" r:id="R93724f3b4d6945b0"/>
    <p:sldId xmlns:r="http://schemas.openxmlformats.org/officeDocument/2006/relationships" id="259" r:id="R2a0d025e997c4540"/>
    <p:sldId xmlns:r="http://schemas.openxmlformats.org/officeDocument/2006/relationships" id="260" r:id="R23f152fc1639462c"/>
    <p:sldId xmlns:r="http://schemas.openxmlformats.org/officeDocument/2006/relationships" id="261" r:id="R8da2d54803794085"/>
    <p:sldId xmlns:r="http://schemas.openxmlformats.org/officeDocument/2006/relationships" id="262" r:id="R5b2af859472a40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98fac85534921" /><Relationship Type="http://schemas.openxmlformats.org/officeDocument/2006/relationships/slide" Target="/ppt/slides/slide1.xml" Id="R0ab7700c0e3b48ca" /><Relationship Type="http://schemas.openxmlformats.org/officeDocument/2006/relationships/slide" Target="/ppt/slides/slide2.xml" Id="Rbc9ab7a2a55440cb" /><Relationship Type="http://schemas.openxmlformats.org/officeDocument/2006/relationships/slide" Target="/ppt/slides/slide3.xml" Id="R93724f3b4d6945b0" /><Relationship Type="http://schemas.openxmlformats.org/officeDocument/2006/relationships/slide" Target="/ppt/slides/slide4.xml" Id="R2a0d025e997c4540" /><Relationship Type="http://schemas.openxmlformats.org/officeDocument/2006/relationships/slide" Target="/ppt/slides/slide5.xml" Id="R23f152fc1639462c" /><Relationship Type="http://schemas.openxmlformats.org/officeDocument/2006/relationships/slide" Target="/ppt/slides/slide6.xml" Id="R8da2d54803794085" /><Relationship Type="http://schemas.openxmlformats.org/officeDocument/2006/relationships/slide" Target="/ppt/slides/slide7.xml" Id="R5b2af859472a40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0f15d8f3244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9c6b5243c46ba" /><Relationship Type="http://schemas.openxmlformats.org/officeDocument/2006/relationships/theme" Target="/ppt/slideMasters/theme/theme1.xml" Id="Rcc03571199e849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89c6b5243c46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37b9ece0540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7a33165fc46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803d596784b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9de733b834b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efa996d0c46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378d3c75f49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b5b3559434c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HØLAND INVEST AS ble etablert [år] og holder til i Løken.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473 414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594 914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SKEDSMO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MAGNE KROKEN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HØLAND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 MARIUS KRAGTORP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SKEDSMO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KRISTIAN LANGSETH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Kåre Skedsmo, 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1960 Løken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997 940 547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INVEST AS</a:t>
            </a:r>
          </a:p>
        </p:txBody>
      </p:sp>
    </p:spTree>
  </p:cSld>
  <p:clrMapOvr>
    <a:masterClrMapping xmlns:a="http://schemas.openxmlformats.org/drawingml/2006/main"/>
  </p:clrMapOvr>
</p:sld>
</file>