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5f83ffb40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6cbd397ed48fb"/>
  </p:sldMasterIdLst>
  <p:sldIdLst>
    <p:sldId xmlns:r="http://schemas.openxmlformats.org/officeDocument/2006/relationships" id="256" r:id="R74c45f7c56094568"/>
    <p:sldId xmlns:r="http://schemas.openxmlformats.org/officeDocument/2006/relationships" id="257" r:id="R923edf4deee04127"/>
    <p:sldId xmlns:r="http://schemas.openxmlformats.org/officeDocument/2006/relationships" id="258" r:id="R24a60eef649d4510"/>
    <p:sldId xmlns:r="http://schemas.openxmlformats.org/officeDocument/2006/relationships" id="259" r:id="R4781253f25a8460c"/>
    <p:sldId xmlns:r="http://schemas.openxmlformats.org/officeDocument/2006/relationships" id="260" r:id="R01f0bc6693514873"/>
    <p:sldId xmlns:r="http://schemas.openxmlformats.org/officeDocument/2006/relationships" id="261" r:id="Rcc6638d0b4b74209"/>
    <p:sldId xmlns:r="http://schemas.openxmlformats.org/officeDocument/2006/relationships" id="262" r:id="R9708e8c9bebd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6cbd397ed48fb" /><Relationship Type="http://schemas.openxmlformats.org/officeDocument/2006/relationships/slide" Target="/ppt/slides/slide1.xml" Id="R74c45f7c56094568" /><Relationship Type="http://schemas.openxmlformats.org/officeDocument/2006/relationships/slide" Target="/ppt/slides/slide2.xml" Id="R923edf4deee04127" /><Relationship Type="http://schemas.openxmlformats.org/officeDocument/2006/relationships/slide" Target="/ppt/slides/slide3.xml" Id="R24a60eef649d4510" /><Relationship Type="http://schemas.openxmlformats.org/officeDocument/2006/relationships/slide" Target="/ppt/slides/slide4.xml" Id="R4781253f25a8460c" /><Relationship Type="http://schemas.openxmlformats.org/officeDocument/2006/relationships/slide" Target="/ppt/slides/slide5.xml" Id="R01f0bc6693514873" /><Relationship Type="http://schemas.openxmlformats.org/officeDocument/2006/relationships/slide" Target="/ppt/slides/slide6.xml" Id="Rcc6638d0b4b74209" /><Relationship Type="http://schemas.openxmlformats.org/officeDocument/2006/relationships/slide" Target="/ppt/slides/slide7.xml" Id="R9708e8c9bebd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babfcdbb1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b6e4fd1aa4c20" /><Relationship Type="http://schemas.openxmlformats.org/officeDocument/2006/relationships/theme" Target="/ppt/slideMasters/theme/theme1.xml" Id="Rf8be88645025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b6e4fd1aa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666404712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5cfa50a25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8a5f3866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96fb9e6ae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e765524c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26d83434d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0e744044d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ØKONOMITJENESTEN.NO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ØKONOMITJENESTEN.NO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26 196 473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SVEIN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Smølasenteret, Rådhusveien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