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32b9e02b5e46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fada70da045b3"/>
  </p:sldMasterIdLst>
  <p:sldIdLst>
    <p:sldId xmlns:r="http://schemas.openxmlformats.org/officeDocument/2006/relationships" id="256" r:id="Ra4d14e09c4524641"/>
    <p:sldId xmlns:r="http://schemas.openxmlformats.org/officeDocument/2006/relationships" id="257" r:id="Re695fcf2a24541d8"/>
    <p:sldId xmlns:r="http://schemas.openxmlformats.org/officeDocument/2006/relationships" id="258" r:id="R4e0ff6ef33374850"/>
    <p:sldId xmlns:r="http://schemas.openxmlformats.org/officeDocument/2006/relationships" id="259" r:id="R4cec3a933103471c"/>
    <p:sldId xmlns:r="http://schemas.openxmlformats.org/officeDocument/2006/relationships" id="260" r:id="Rfebba947ef6c4382"/>
    <p:sldId xmlns:r="http://schemas.openxmlformats.org/officeDocument/2006/relationships" id="261" r:id="Rf914c58f75e7449c"/>
    <p:sldId xmlns:r="http://schemas.openxmlformats.org/officeDocument/2006/relationships" id="262" r:id="Rfa7da93ba2ad4e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fada70da045b3" /><Relationship Type="http://schemas.openxmlformats.org/officeDocument/2006/relationships/slide" Target="/ppt/slides/slide1.xml" Id="Ra4d14e09c4524641" /><Relationship Type="http://schemas.openxmlformats.org/officeDocument/2006/relationships/slide" Target="/ppt/slides/slide2.xml" Id="Re695fcf2a24541d8" /><Relationship Type="http://schemas.openxmlformats.org/officeDocument/2006/relationships/slide" Target="/ppt/slides/slide3.xml" Id="R4e0ff6ef33374850" /><Relationship Type="http://schemas.openxmlformats.org/officeDocument/2006/relationships/slide" Target="/ppt/slides/slide4.xml" Id="R4cec3a933103471c" /><Relationship Type="http://schemas.openxmlformats.org/officeDocument/2006/relationships/slide" Target="/ppt/slides/slide5.xml" Id="Rfebba947ef6c4382" /><Relationship Type="http://schemas.openxmlformats.org/officeDocument/2006/relationships/slide" Target="/ppt/slides/slide6.xml" Id="Rf914c58f75e7449c" /><Relationship Type="http://schemas.openxmlformats.org/officeDocument/2006/relationships/slide" Target="/ppt/slides/slide7.xml" Id="Rfa7da93ba2ad4e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4ecfc5f27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2128ca14a4ea8" /><Relationship Type="http://schemas.openxmlformats.org/officeDocument/2006/relationships/theme" Target="/ppt/slideMasters/theme/theme1.xml" Id="R8a918aca003b4c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2128ca14a4e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a4e17383646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d7c310fe840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fb44ca4b8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7e6237477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7aac74ed0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827c5dbb8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10de4517e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REGNSKAP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2 087 565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303 418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241 667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833 301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KVISLA THORSEN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Kvisla Thorsen, Skogmostubben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anne@thorsenregnskap.no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997 929 756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REGNSKAP AS</a:t>
            </a:r>
          </a:p>
        </p:txBody>
      </p:sp>
    </p:spTree>
  </p:cSld>
  <p:clrMapOvr>
    <a:masterClrMapping xmlns:a="http://schemas.openxmlformats.org/drawingml/2006/main"/>
  </p:clrMapOvr>
</p:sld>
</file>