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77962774d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b628710ac499c"/>
  </p:sldMasterIdLst>
  <p:sldIdLst>
    <p:sldId xmlns:r="http://schemas.openxmlformats.org/officeDocument/2006/relationships" id="256" r:id="Re6756dbd00104756"/>
    <p:sldId xmlns:r="http://schemas.openxmlformats.org/officeDocument/2006/relationships" id="257" r:id="Rdb9ed7b164fd4d99"/>
    <p:sldId xmlns:r="http://schemas.openxmlformats.org/officeDocument/2006/relationships" id="258" r:id="R6cca193007c44ce3"/>
    <p:sldId xmlns:r="http://schemas.openxmlformats.org/officeDocument/2006/relationships" id="259" r:id="Rb89587822274474b"/>
    <p:sldId xmlns:r="http://schemas.openxmlformats.org/officeDocument/2006/relationships" id="260" r:id="Rba3880b643ee43c8"/>
    <p:sldId xmlns:r="http://schemas.openxmlformats.org/officeDocument/2006/relationships" id="261" r:id="Rc7dd35a5ea494136"/>
    <p:sldId xmlns:r="http://schemas.openxmlformats.org/officeDocument/2006/relationships" id="262" r:id="Rd9d5ad3c3862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628710ac499c" /><Relationship Type="http://schemas.openxmlformats.org/officeDocument/2006/relationships/slide" Target="/ppt/slides/slide1.xml" Id="Re6756dbd00104756" /><Relationship Type="http://schemas.openxmlformats.org/officeDocument/2006/relationships/slide" Target="/ppt/slides/slide2.xml" Id="Rdb9ed7b164fd4d99" /><Relationship Type="http://schemas.openxmlformats.org/officeDocument/2006/relationships/slide" Target="/ppt/slides/slide3.xml" Id="R6cca193007c44ce3" /><Relationship Type="http://schemas.openxmlformats.org/officeDocument/2006/relationships/slide" Target="/ppt/slides/slide4.xml" Id="Rb89587822274474b" /><Relationship Type="http://schemas.openxmlformats.org/officeDocument/2006/relationships/slide" Target="/ppt/slides/slide5.xml" Id="Rba3880b643ee43c8" /><Relationship Type="http://schemas.openxmlformats.org/officeDocument/2006/relationships/slide" Target="/ppt/slides/slide6.xml" Id="Rc7dd35a5ea494136" /><Relationship Type="http://schemas.openxmlformats.org/officeDocument/2006/relationships/slide" Target="/ppt/slides/slide7.xml" Id="Rd9d5ad3c3862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735f503ff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1f35ed7f4009" /><Relationship Type="http://schemas.openxmlformats.org/officeDocument/2006/relationships/theme" Target="/ppt/slideMasters/theme/theme1.xml" Id="R3291b8828234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11f35ed7f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f913a1e5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2c3e73fc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b454f24f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fbec088e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10d9b258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3a27fd17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8d053399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