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85498e6f3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d5716ca024c62"/>
  </p:sldMasterIdLst>
  <p:sldIdLst>
    <p:sldId xmlns:r="http://schemas.openxmlformats.org/officeDocument/2006/relationships" id="256" r:id="Re50e438742c14aaf"/>
    <p:sldId xmlns:r="http://schemas.openxmlformats.org/officeDocument/2006/relationships" id="257" r:id="R377e81a1ef28403b"/>
    <p:sldId xmlns:r="http://schemas.openxmlformats.org/officeDocument/2006/relationships" id="258" r:id="R853ff64f39ed4580"/>
    <p:sldId xmlns:r="http://schemas.openxmlformats.org/officeDocument/2006/relationships" id="259" r:id="R9ee14ad6d6f54d76"/>
    <p:sldId xmlns:r="http://schemas.openxmlformats.org/officeDocument/2006/relationships" id="260" r:id="Re843524adab247a9"/>
    <p:sldId xmlns:r="http://schemas.openxmlformats.org/officeDocument/2006/relationships" id="261" r:id="Rbe966af3eb03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d5716ca024c62" /><Relationship Type="http://schemas.openxmlformats.org/officeDocument/2006/relationships/slide" Target="/ppt/slides/slide1.xml" Id="Re50e438742c14aaf" /><Relationship Type="http://schemas.openxmlformats.org/officeDocument/2006/relationships/slide" Target="/ppt/slides/slide2.xml" Id="R377e81a1ef28403b" /><Relationship Type="http://schemas.openxmlformats.org/officeDocument/2006/relationships/slide" Target="/ppt/slides/slide3.xml" Id="R853ff64f39ed4580" /><Relationship Type="http://schemas.openxmlformats.org/officeDocument/2006/relationships/slide" Target="/ppt/slides/slide4.xml" Id="R9ee14ad6d6f54d76" /><Relationship Type="http://schemas.openxmlformats.org/officeDocument/2006/relationships/slide" Target="/ppt/slides/slide5.xml" Id="Re843524adab247a9" /><Relationship Type="http://schemas.openxmlformats.org/officeDocument/2006/relationships/slide" Target="/ppt/slides/slide6.xml" Id="Rbe966af3eb03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16fd4dcb7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05797d284893" /><Relationship Type="http://schemas.openxmlformats.org/officeDocument/2006/relationships/theme" Target="/ppt/slideMasters/theme/theme1.xml" Id="R079944f0e689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005797d28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04e3aff6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ee67f201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c578de83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beccd52e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b1098509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5a69f94d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