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c3c7d9f21746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56e9f22ef4407e"/>
  </p:sldMasterIdLst>
  <p:sldIdLst>
    <p:sldId xmlns:r="http://schemas.openxmlformats.org/officeDocument/2006/relationships" id="256" r:id="Raac87e80ecce4757"/>
    <p:sldId xmlns:r="http://schemas.openxmlformats.org/officeDocument/2006/relationships" id="257" r:id="Rf4f4d7c4e4734bf5"/>
    <p:sldId xmlns:r="http://schemas.openxmlformats.org/officeDocument/2006/relationships" id="258" r:id="R65fa908437a44510"/>
    <p:sldId xmlns:r="http://schemas.openxmlformats.org/officeDocument/2006/relationships" id="259" r:id="Rdaddf1027dda46ca"/>
    <p:sldId xmlns:r="http://schemas.openxmlformats.org/officeDocument/2006/relationships" id="260" r:id="R70ae16ae6ed2401c"/>
    <p:sldId xmlns:r="http://schemas.openxmlformats.org/officeDocument/2006/relationships" id="261" r:id="R1cb510c7bf1a4e72"/>
    <p:sldId xmlns:r="http://schemas.openxmlformats.org/officeDocument/2006/relationships" id="262" r:id="R8d25673745f044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56e9f22ef4407e" /><Relationship Type="http://schemas.openxmlformats.org/officeDocument/2006/relationships/slide" Target="/ppt/slides/slide1.xml" Id="Raac87e80ecce4757" /><Relationship Type="http://schemas.openxmlformats.org/officeDocument/2006/relationships/slide" Target="/ppt/slides/slide2.xml" Id="Rf4f4d7c4e4734bf5" /><Relationship Type="http://schemas.openxmlformats.org/officeDocument/2006/relationships/slide" Target="/ppt/slides/slide3.xml" Id="R65fa908437a44510" /><Relationship Type="http://schemas.openxmlformats.org/officeDocument/2006/relationships/slide" Target="/ppt/slides/slide4.xml" Id="Rdaddf1027dda46ca" /><Relationship Type="http://schemas.openxmlformats.org/officeDocument/2006/relationships/slide" Target="/ppt/slides/slide5.xml" Id="R70ae16ae6ed2401c" /><Relationship Type="http://schemas.openxmlformats.org/officeDocument/2006/relationships/slide" Target="/ppt/slides/slide6.xml" Id="R1cb510c7bf1a4e72" /><Relationship Type="http://schemas.openxmlformats.org/officeDocument/2006/relationships/slide" Target="/ppt/slides/slide7.xml" Id="R8d25673745f044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941de1440441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78a49ced64cda" /><Relationship Type="http://schemas.openxmlformats.org/officeDocument/2006/relationships/theme" Target="/ppt/slideMasters/theme/theme1.xml" Id="Re53a04acfbec4e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d78a49ced64c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66fa4492d44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0f8ddbfde42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a03ffb2bd43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888991d0841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bb201faba49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8a5d7c82445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3dcef8f984a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LARVIK VENTILASJON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LARVIK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LARVIK VENTILASJON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LARVIK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LARVIK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LARVIK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24 113 140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1 247 757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971 967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2 649 338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7 062 474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LARVIK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ALMIR HARBAS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LUKASZ ROBERT POREBA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LARVIK VENTILASJON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Hedrum Ravei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3270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997 899 113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LARVIK VENTILASJON AS</a:t>
            </a:r>
          </a:p>
        </p:txBody>
      </p:sp>
    </p:spTree>
  </p:cSld>
  <p:clrMapOvr>
    <a:masterClrMapping xmlns:a="http://schemas.openxmlformats.org/drawingml/2006/main"/>
  </p:clrMapOvr>
</p:sld>
</file>