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f767964d0b43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46e653e5d64de2"/>
  </p:sldMasterIdLst>
  <p:sldIdLst>
    <p:sldId xmlns:r="http://schemas.openxmlformats.org/officeDocument/2006/relationships" id="256" r:id="Rb008456f6b90427e"/>
    <p:sldId xmlns:r="http://schemas.openxmlformats.org/officeDocument/2006/relationships" id="257" r:id="R7171fa261e18484d"/>
    <p:sldId xmlns:r="http://schemas.openxmlformats.org/officeDocument/2006/relationships" id="258" r:id="R1ef5515c2c4d4d99"/>
    <p:sldId xmlns:r="http://schemas.openxmlformats.org/officeDocument/2006/relationships" id="259" r:id="R60600b05b63d4d92"/>
    <p:sldId xmlns:r="http://schemas.openxmlformats.org/officeDocument/2006/relationships" id="260" r:id="R0e69b34ba3c2467f"/>
    <p:sldId xmlns:r="http://schemas.openxmlformats.org/officeDocument/2006/relationships" id="261" r:id="Rf5fb329258004fbe"/>
    <p:sldId xmlns:r="http://schemas.openxmlformats.org/officeDocument/2006/relationships" id="262" r:id="R2aea6b9706aa46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6e653e5d64de2" /><Relationship Type="http://schemas.openxmlformats.org/officeDocument/2006/relationships/slide" Target="/ppt/slides/slide1.xml" Id="Rb008456f6b90427e" /><Relationship Type="http://schemas.openxmlformats.org/officeDocument/2006/relationships/slide" Target="/ppt/slides/slide2.xml" Id="R7171fa261e18484d" /><Relationship Type="http://schemas.openxmlformats.org/officeDocument/2006/relationships/slide" Target="/ppt/slides/slide3.xml" Id="R1ef5515c2c4d4d99" /><Relationship Type="http://schemas.openxmlformats.org/officeDocument/2006/relationships/slide" Target="/ppt/slides/slide4.xml" Id="R60600b05b63d4d92" /><Relationship Type="http://schemas.openxmlformats.org/officeDocument/2006/relationships/slide" Target="/ppt/slides/slide5.xml" Id="R0e69b34ba3c2467f" /><Relationship Type="http://schemas.openxmlformats.org/officeDocument/2006/relationships/slide" Target="/ppt/slides/slide6.xml" Id="Rf5fb329258004fbe" /><Relationship Type="http://schemas.openxmlformats.org/officeDocument/2006/relationships/slide" Target="/ppt/slides/slide7.xml" Id="R2aea6b9706aa46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f1e5ca0054e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1df1fd9ec4caa" /><Relationship Type="http://schemas.openxmlformats.org/officeDocument/2006/relationships/theme" Target="/ppt/slideMasters/theme/theme1.xml" Id="R6274dd3511ed49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c1df1fd9ec4c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aa93e38ea41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cc0ed0c83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3eca054dc44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e43c1cb2f47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48b2696914c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4fa91d68b4d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4c6142caa43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ÅMOT 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ÅMOT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ÅMOT 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ÅMOT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ÅMOT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ÅMOT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1 663 242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11 261 631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17 509 040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ÅMOT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ÅMOT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ÅMOT 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Nygards veg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997 874 463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ÅMOT IT AS</a:t>
            </a:r>
          </a:p>
        </p:txBody>
      </p:sp>
    </p:spTree>
  </p:cSld>
  <p:clrMapOvr>
    <a:masterClrMapping xmlns:a="http://schemas.openxmlformats.org/drawingml/2006/main"/>
  </p:clrMapOvr>
</p:sld>
</file>