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922e5b333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5050f98c04dae"/>
  </p:sldMasterIdLst>
  <p:sldIdLst>
    <p:sldId xmlns:r="http://schemas.openxmlformats.org/officeDocument/2006/relationships" id="256" r:id="R860649c54b714030"/>
    <p:sldId xmlns:r="http://schemas.openxmlformats.org/officeDocument/2006/relationships" id="257" r:id="R1fd9ffe92b584b54"/>
    <p:sldId xmlns:r="http://schemas.openxmlformats.org/officeDocument/2006/relationships" id="258" r:id="Rb3dd6cb2a50e4dec"/>
    <p:sldId xmlns:r="http://schemas.openxmlformats.org/officeDocument/2006/relationships" id="259" r:id="R2542b7d52d844d66"/>
    <p:sldId xmlns:r="http://schemas.openxmlformats.org/officeDocument/2006/relationships" id="260" r:id="R6a3d599a4ce746bf"/>
    <p:sldId xmlns:r="http://schemas.openxmlformats.org/officeDocument/2006/relationships" id="261" r:id="R860e8fbba3c740bf"/>
    <p:sldId xmlns:r="http://schemas.openxmlformats.org/officeDocument/2006/relationships" id="262" r:id="R3a69f1adc2ef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5050f98c04dae" /><Relationship Type="http://schemas.openxmlformats.org/officeDocument/2006/relationships/slide" Target="/ppt/slides/slide1.xml" Id="R860649c54b714030" /><Relationship Type="http://schemas.openxmlformats.org/officeDocument/2006/relationships/slide" Target="/ppt/slides/slide2.xml" Id="R1fd9ffe92b584b54" /><Relationship Type="http://schemas.openxmlformats.org/officeDocument/2006/relationships/slide" Target="/ppt/slides/slide3.xml" Id="Rb3dd6cb2a50e4dec" /><Relationship Type="http://schemas.openxmlformats.org/officeDocument/2006/relationships/slide" Target="/ppt/slides/slide4.xml" Id="R2542b7d52d844d66" /><Relationship Type="http://schemas.openxmlformats.org/officeDocument/2006/relationships/slide" Target="/ppt/slides/slide5.xml" Id="R6a3d599a4ce746bf" /><Relationship Type="http://schemas.openxmlformats.org/officeDocument/2006/relationships/slide" Target="/ppt/slides/slide6.xml" Id="R860e8fbba3c740bf" /><Relationship Type="http://schemas.openxmlformats.org/officeDocument/2006/relationships/slide" Target="/ppt/slides/slide7.xml" Id="R3a69f1adc2ef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a925abdde48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51d5565e149e3" /><Relationship Type="http://schemas.openxmlformats.org/officeDocument/2006/relationships/theme" Target="/ppt/slideMasters/theme/theme1.xml" Id="R2f71aa104b8f43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51d5565e1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61ef48a7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d4622c98146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12f5d924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94ad7289e4e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8da61323349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fca54955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6852fa08e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HANSEN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HARALD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