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b91487582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b4c96dc1340f8"/>
  </p:sldMasterIdLst>
  <p:sldIdLst>
    <p:sldId xmlns:r="http://schemas.openxmlformats.org/officeDocument/2006/relationships" id="256" r:id="Re5f420ae270c4683"/>
    <p:sldId xmlns:r="http://schemas.openxmlformats.org/officeDocument/2006/relationships" id="257" r:id="R836554f058ed43ef"/>
    <p:sldId xmlns:r="http://schemas.openxmlformats.org/officeDocument/2006/relationships" id="258" r:id="Rba24a9052db5450c"/>
    <p:sldId xmlns:r="http://schemas.openxmlformats.org/officeDocument/2006/relationships" id="259" r:id="R6f8f222b380c4c99"/>
    <p:sldId xmlns:r="http://schemas.openxmlformats.org/officeDocument/2006/relationships" id="260" r:id="Raa5c9fa7c26b4fea"/>
    <p:sldId xmlns:r="http://schemas.openxmlformats.org/officeDocument/2006/relationships" id="261" r:id="R46dd8903e1df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b4c96dc1340f8" /><Relationship Type="http://schemas.openxmlformats.org/officeDocument/2006/relationships/slide" Target="/ppt/slides/slide1.xml" Id="Re5f420ae270c4683" /><Relationship Type="http://schemas.openxmlformats.org/officeDocument/2006/relationships/slide" Target="/ppt/slides/slide2.xml" Id="R836554f058ed43ef" /><Relationship Type="http://schemas.openxmlformats.org/officeDocument/2006/relationships/slide" Target="/ppt/slides/slide3.xml" Id="Rba24a9052db5450c" /><Relationship Type="http://schemas.openxmlformats.org/officeDocument/2006/relationships/slide" Target="/ppt/slides/slide4.xml" Id="R6f8f222b380c4c99" /><Relationship Type="http://schemas.openxmlformats.org/officeDocument/2006/relationships/slide" Target="/ppt/slides/slide5.xml" Id="Raa5c9fa7c26b4fea" /><Relationship Type="http://schemas.openxmlformats.org/officeDocument/2006/relationships/slide" Target="/ppt/slides/slide6.xml" Id="R46dd8903e1df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6fe28d5e0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d8435b8144aa" /><Relationship Type="http://schemas.openxmlformats.org/officeDocument/2006/relationships/theme" Target="/ppt/slideMasters/theme/theme1.xml" Id="R5da6a14d9c4a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9d8435b81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2677a664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2f71fd126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46f0b452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a490faf4f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c508d8df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5c58a774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