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7a7611f2a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0c4083ed140ca"/>
  </p:sldMasterIdLst>
  <p:sldIdLst>
    <p:sldId xmlns:r="http://schemas.openxmlformats.org/officeDocument/2006/relationships" id="256" r:id="R86d6ed4f870b4f6c"/>
    <p:sldId xmlns:r="http://schemas.openxmlformats.org/officeDocument/2006/relationships" id="257" r:id="R1d9b2babdf6741dd"/>
    <p:sldId xmlns:r="http://schemas.openxmlformats.org/officeDocument/2006/relationships" id="258" r:id="Rbd668c784b5649fc"/>
    <p:sldId xmlns:r="http://schemas.openxmlformats.org/officeDocument/2006/relationships" id="259" r:id="R398e42505a114abc"/>
    <p:sldId xmlns:r="http://schemas.openxmlformats.org/officeDocument/2006/relationships" id="260" r:id="R8da2226bd945439f"/>
    <p:sldId xmlns:r="http://schemas.openxmlformats.org/officeDocument/2006/relationships" id="261" r:id="R6026601f3f1f4e55"/>
    <p:sldId xmlns:r="http://schemas.openxmlformats.org/officeDocument/2006/relationships" id="262" r:id="Rc254d90797d0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0c4083ed140ca" /><Relationship Type="http://schemas.openxmlformats.org/officeDocument/2006/relationships/slide" Target="/ppt/slides/slide1.xml" Id="R86d6ed4f870b4f6c" /><Relationship Type="http://schemas.openxmlformats.org/officeDocument/2006/relationships/slide" Target="/ppt/slides/slide2.xml" Id="R1d9b2babdf6741dd" /><Relationship Type="http://schemas.openxmlformats.org/officeDocument/2006/relationships/slide" Target="/ppt/slides/slide3.xml" Id="Rbd668c784b5649fc" /><Relationship Type="http://schemas.openxmlformats.org/officeDocument/2006/relationships/slide" Target="/ppt/slides/slide4.xml" Id="R398e42505a114abc" /><Relationship Type="http://schemas.openxmlformats.org/officeDocument/2006/relationships/slide" Target="/ppt/slides/slide5.xml" Id="R8da2226bd945439f" /><Relationship Type="http://schemas.openxmlformats.org/officeDocument/2006/relationships/slide" Target="/ppt/slides/slide6.xml" Id="R6026601f3f1f4e55" /><Relationship Type="http://schemas.openxmlformats.org/officeDocument/2006/relationships/slide" Target="/ppt/slides/slide7.xml" Id="Rc254d90797d0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6644fe65b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7b3d1f514323" /><Relationship Type="http://schemas.openxmlformats.org/officeDocument/2006/relationships/theme" Target="/ppt/slideMasters/theme/theme1.xml" Id="R08bed179f6bd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77b3d1f51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2d3c37aed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886fb539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446ce650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1e87cdff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ff3c895b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020ff89b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52d07cd92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GUDRUN KARLGÅRD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KARLGÅRD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KULSTAD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