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fb89dd3b5f4e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3c0987edf9418b"/>
  </p:sldMasterIdLst>
  <p:sldIdLst>
    <p:sldId xmlns:r="http://schemas.openxmlformats.org/officeDocument/2006/relationships" id="256" r:id="Rd56a7f43bd2a41be"/>
    <p:sldId xmlns:r="http://schemas.openxmlformats.org/officeDocument/2006/relationships" id="257" r:id="R9b765b07de73405d"/>
    <p:sldId xmlns:r="http://schemas.openxmlformats.org/officeDocument/2006/relationships" id="258" r:id="R2b601e3e0dfe4633"/>
    <p:sldId xmlns:r="http://schemas.openxmlformats.org/officeDocument/2006/relationships" id="259" r:id="R0e46a36ca82b4c7b"/>
    <p:sldId xmlns:r="http://schemas.openxmlformats.org/officeDocument/2006/relationships" id="260" r:id="R342e4a051a514215"/>
    <p:sldId xmlns:r="http://schemas.openxmlformats.org/officeDocument/2006/relationships" id="261" r:id="Rcce0708d895c4c8e"/>
    <p:sldId xmlns:r="http://schemas.openxmlformats.org/officeDocument/2006/relationships" id="262" r:id="R5be7b45631344a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3c0987edf9418b" /><Relationship Type="http://schemas.openxmlformats.org/officeDocument/2006/relationships/slide" Target="/ppt/slides/slide1.xml" Id="Rd56a7f43bd2a41be" /><Relationship Type="http://schemas.openxmlformats.org/officeDocument/2006/relationships/slide" Target="/ppt/slides/slide2.xml" Id="R9b765b07de73405d" /><Relationship Type="http://schemas.openxmlformats.org/officeDocument/2006/relationships/slide" Target="/ppt/slides/slide3.xml" Id="R2b601e3e0dfe4633" /><Relationship Type="http://schemas.openxmlformats.org/officeDocument/2006/relationships/slide" Target="/ppt/slides/slide4.xml" Id="R0e46a36ca82b4c7b" /><Relationship Type="http://schemas.openxmlformats.org/officeDocument/2006/relationships/slide" Target="/ppt/slides/slide5.xml" Id="R342e4a051a514215" /><Relationship Type="http://schemas.openxmlformats.org/officeDocument/2006/relationships/slide" Target="/ppt/slides/slide6.xml" Id="Rcce0708d895c4c8e" /><Relationship Type="http://schemas.openxmlformats.org/officeDocument/2006/relationships/slide" Target="/ppt/slides/slide7.xml" Id="R5be7b45631344a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3d226953a142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13709bd004836" /><Relationship Type="http://schemas.openxmlformats.org/officeDocument/2006/relationships/theme" Target="/ppt/slideMasters/theme/theme1.xml" Id="R0370513075e44b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713709bd0048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1b75f3b3544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6602780cf43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9c9254d7d48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c34794b5a4e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0a527904541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b5a02254c44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112b216af49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VKST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52 700 049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5 487 904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4 088 236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4 416 547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49 685 019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VKST TOPP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Regnbueplassen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post@vkst.no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www.vkst.no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997 862 945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