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c64abbae7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f9e6af6934c9e"/>
  </p:sldMasterIdLst>
  <p:sldIdLst>
    <p:sldId xmlns:r="http://schemas.openxmlformats.org/officeDocument/2006/relationships" id="256" r:id="R4442f1bab0414801"/>
    <p:sldId xmlns:r="http://schemas.openxmlformats.org/officeDocument/2006/relationships" id="257" r:id="Rbba794f498f640b4"/>
    <p:sldId xmlns:r="http://schemas.openxmlformats.org/officeDocument/2006/relationships" id="258" r:id="R7841ca8b7fcf4562"/>
    <p:sldId xmlns:r="http://schemas.openxmlformats.org/officeDocument/2006/relationships" id="259" r:id="R79157fc5fafd4259"/>
    <p:sldId xmlns:r="http://schemas.openxmlformats.org/officeDocument/2006/relationships" id="260" r:id="R80f65b8652b54a6e"/>
    <p:sldId xmlns:r="http://schemas.openxmlformats.org/officeDocument/2006/relationships" id="261" r:id="Ra9f8a02faba242e9"/>
    <p:sldId xmlns:r="http://schemas.openxmlformats.org/officeDocument/2006/relationships" id="262" r:id="Re823552708e64f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f9e6af6934c9e" /><Relationship Type="http://schemas.openxmlformats.org/officeDocument/2006/relationships/slide" Target="/ppt/slides/slide1.xml" Id="R4442f1bab0414801" /><Relationship Type="http://schemas.openxmlformats.org/officeDocument/2006/relationships/slide" Target="/ppt/slides/slide2.xml" Id="Rbba794f498f640b4" /><Relationship Type="http://schemas.openxmlformats.org/officeDocument/2006/relationships/slide" Target="/ppt/slides/slide3.xml" Id="R7841ca8b7fcf4562" /><Relationship Type="http://schemas.openxmlformats.org/officeDocument/2006/relationships/slide" Target="/ppt/slides/slide4.xml" Id="R79157fc5fafd4259" /><Relationship Type="http://schemas.openxmlformats.org/officeDocument/2006/relationships/slide" Target="/ppt/slides/slide5.xml" Id="R80f65b8652b54a6e" /><Relationship Type="http://schemas.openxmlformats.org/officeDocument/2006/relationships/slide" Target="/ppt/slides/slide6.xml" Id="Ra9f8a02faba242e9" /><Relationship Type="http://schemas.openxmlformats.org/officeDocument/2006/relationships/slide" Target="/ppt/slides/slide7.xml" Id="Re823552708e64f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017607538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3040478284f83" /><Relationship Type="http://schemas.openxmlformats.org/officeDocument/2006/relationships/theme" Target="/ppt/slideMasters/theme/theme1.xml" Id="Rc6acba618ece4a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304047828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2e326c724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43965a837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f45022a234c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21ee7377b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fdefe1a6f49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247f71bbb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3c0048b1c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VAAVUU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VAAVUU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VAAVUU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VAAVUU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VAAVUU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VAAVUU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3 584 078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1 769 588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4 584 791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5 430 024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VAAVUU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VAALAND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SUNDE VAALAND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VAAVUU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Forum Jæren 15 etasje, 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vaavuu.no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997 862 546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VAAVUU AS</a:t>
            </a:r>
          </a:p>
        </p:txBody>
      </p:sp>
    </p:spTree>
  </p:cSld>
  <p:clrMapOvr>
    <a:masterClrMapping xmlns:a="http://schemas.openxmlformats.org/drawingml/2006/main"/>
  </p:clrMapOvr>
</p:sld>
</file>