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e606bfc50b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f0387128a40f3"/>
  </p:sldMasterIdLst>
  <p:sldIdLst>
    <p:sldId xmlns:r="http://schemas.openxmlformats.org/officeDocument/2006/relationships" id="256" r:id="Re3c66e2a6a2d4158"/>
    <p:sldId xmlns:r="http://schemas.openxmlformats.org/officeDocument/2006/relationships" id="257" r:id="R25d5fe9b2df44b55"/>
    <p:sldId xmlns:r="http://schemas.openxmlformats.org/officeDocument/2006/relationships" id="258" r:id="R1dea3ae7fceb4047"/>
    <p:sldId xmlns:r="http://schemas.openxmlformats.org/officeDocument/2006/relationships" id="259" r:id="R66f9d3dfb3214149"/>
    <p:sldId xmlns:r="http://schemas.openxmlformats.org/officeDocument/2006/relationships" id="260" r:id="Rd4095a64466c49ab"/>
    <p:sldId xmlns:r="http://schemas.openxmlformats.org/officeDocument/2006/relationships" id="261" r:id="R0eb46faacf0344d1"/>
    <p:sldId xmlns:r="http://schemas.openxmlformats.org/officeDocument/2006/relationships" id="262" r:id="R21a623c5b876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f0387128a40f3" /><Relationship Type="http://schemas.openxmlformats.org/officeDocument/2006/relationships/slide" Target="/ppt/slides/slide1.xml" Id="Re3c66e2a6a2d4158" /><Relationship Type="http://schemas.openxmlformats.org/officeDocument/2006/relationships/slide" Target="/ppt/slides/slide2.xml" Id="R25d5fe9b2df44b55" /><Relationship Type="http://schemas.openxmlformats.org/officeDocument/2006/relationships/slide" Target="/ppt/slides/slide3.xml" Id="R1dea3ae7fceb4047" /><Relationship Type="http://schemas.openxmlformats.org/officeDocument/2006/relationships/slide" Target="/ppt/slides/slide4.xml" Id="R66f9d3dfb3214149" /><Relationship Type="http://schemas.openxmlformats.org/officeDocument/2006/relationships/slide" Target="/ppt/slides/slide5.xml" Id="Rd4095a64466c49ab" /><Relationship Type="http://schemas.openxmlformats.org/officeDocument/2006/relationships/slide" Target="/ppt/slides/slide6.xml" Id="R0eb46faacf0344d1" /><Relationship Type="http://schemas.openxmlformats.org/officeDocument/2006/relationships/slide" Target="/ppt/slides/slide7.xml" Id="R21a623c5b876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75f9d4f0f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5e119f7fc4d74" /><Relationship Type="http://schemas.openxmlformats.org/officeDocument/2006/relationships/theme" Target="/ppt/slideMasters/theme/theme1.xml" Id="Redd39ea976d5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5e119f7fc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222121fb2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a0eada6d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a2188aba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b569987a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cfe9ca86a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90d8a3613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60dac2a0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