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d47ec6c4ed4d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7b216d78124eb6"/>
  </p:sldMasterIdLst>
  <p:sldIdLst>
    <p:sldId xmlns:r="http://schemas.openxmlformats.org/officeDocument/2006/relationships" id="256" r:id="Rae2796e0e7ff4b45"/>
    <p:sldId xmlns:r="http://schemas.openxmlformats.org/officeDocument/2006/relationships" id="257" r:id="R359992d4a7614ec5"/>
    <p:sldId xmlns:r="http://schemas.openxmlformats.org/officeDocument/2006/relationships" id="258" r:id="Rb3dfff3a115f41a0"/>
    <p:sldId xmlns:r="http://schemas.openxmlformats.org/officeDocument/2006/relationships" id="259" r:id="R8e5311fd84e84a02"/>
    <p:sldId xmlns:r="http://schemas.openxmlformats.org/officeDocument/2006/relationships" id="260" r:id="Re044b7b3397945f6"/>
    <p:sldId xmlns:r="http://schemas.openxmlformats.org/officeDocument/2006/relationships" id="261" r:id="R73fb8bacb14a4f9a"/>
    <p:sldId xmlns:r="http://schemas.openxmlformats.org/officeDocument/2006/relationships" id="262" r:id="R4ef52f90901f42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7b216d78124eb6" /><Relationship Type="http://schemas.openxmlformats.org/officeDocument/2006/relationships/slide" Target="/ppt/slides/slide1.xml" Id="Rae2796e0e7ff4b45" /><Relationship Type="http://schemas.openxmlformats.org/officeDocument/2006/relationships/slide" Target="/ppt/slides/slide2.xml" Id="R359992d4a7614ec5" /><Relationship Type="http://schemas.openxmlformats.org/officeDocument/2006/relationships/slide" Target="/ppt/slides/slide3.xml" Id="Rb3dfff3a115f41a0" /><Relationship Type="http://schemas.openxmlformats.org/officeDocument/2006/relationships/slide" Target="/ppt/slides/slide4.xml" Id="R8e5311fd84e84a02" /><Relationship Type="http://schemas.openxmlformats.org/officeDocument/2006/relationships/slide" Target="/ppt/slides/slide5.xml" Id="Re044b7b3397945f6" /><Relationship Type="http://schemas.openxmlformats.org/officeDocument/2006/relationships/slide" Target="/ppt/slides/slide6.xml" Id="R73fb8bacb14a4f9a" /><Relationship Type="http://schemas.openxmlformats.org/officeDocument/2006/relationships/slide" Target="/ppt/slides/slide7.xml" Id="R4ef52f90901f42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5bde55533f4e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8aa7173a540e9" /><Relationship Type="http://schemas.openxmlformats.org/officeDocument/2006/relationships/theme" Target="/ppt/slideMasters/theme/theme1.xml" Id="Rc72323de075548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48aa7173a540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eaef308f14b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fe65a58ff4f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de65e97184c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b4890e17743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7a1f8bdee4f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bd05fc0d74e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cb178e6534a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LUNENCO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LUNENCO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−1 947 817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8 247 319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12 477 043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12 910 722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BERNDT DANIEL LUNDGREN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Lundgren, Invento Kapitalforvaltning,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997 790 995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LUNENCO AS</a:t>
            </a:r>
          </a:p>
        </p:txBody>
      </p:sp>
    </p:spTree>
  </p:cSld>
  <p:clrMapOvr>
    <a:masterClrMapping xmlns:a="http://schemas.openxmlformats.org/drawingml/2006/main"/>
  </p:clrMapOvr>
</p:sld>
</file>